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7B368-30B4-492A-B28C-2D9DF5E5D4F1}" type="datetimeFigureOut">
              <a:rPr lang="fr-CA" smtClean="0"/>
              <a:t>2026-01-15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CEC68-FED4-4871-ADB0-BEA00240CE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1846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CEC68-FED4-4871-ADB0-BEA00240CE05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530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fr-CA"/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CD60-DEBC-4F2F-9A55-8BD49D61BF80}" type="datetimeFigureOut">
              <a:rPr lang="fr-CA" smtClean="0"/>
              <a:t>2026-01-15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D7609FB-F66F-431C-96EA-1C80FB9385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266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CD60-DEBC-4F2F-9A55-8BD49D61BF80}" type="datetimeFigureOut">
              <a:rPr lang="fr-CA" smtClean="0"/>
              <a:t>2026-01-15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09FB-F66F-431C-96EA-1C80FB9385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736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CD60-DEBC-4F2F-9A55-8BD49D61BF80}" type="datetimeFigureOut">
              <a:rPr lang="fr-CA" smtClean="0"/>
              <a:t>2026-01-15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09FB-F66F-431C-96EA-1C80FB9385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4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CD60-DEBC-4F2F-9A55-8BD49D61BF80}" type="datetimeFigureOut">
              <a:rPr lang="fr-CA" smtClean="0"/>
              <a:t>2026-01-15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09FB-F66F-431C-96EA-1C80FB9385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519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117CD60-DEBC-4F2F-9A55-8BD49D61BF80}" type="datetimeFigureOut">
              <a:rPr lang="fr-CA" smtClean="0"/>
              <a:t>2026-01-15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fr-CA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fr-CA"/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D7609FB-F66F-431C-96EA-1C80FB9385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095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CD60-DEBC-4F2F-9A55-8BD49D61BF80}" type="datetimeFigureOut">
              <a:rPr lang="fr-CA" smtClean="0"/>
              <a:t>2026-01-15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09FB-F66F-431C-96EA-1C80FB9385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103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CD60-DEBC-4F2F-9A55-8BD49D61BF80}" type="datetimeFigureOut">
              <a:rPr lang="fr-CA" smtClean="0"/>
              <a:t>2026-01-15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09FB-F66F-431C-96EA-1C80FB9385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896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CD60-DEBC-4F2F-9A55-8BD49D61BF80}" type="datetimeFigureOut">
              <a:rPr lang="fr-CA" smtClean="0"/>
              <a:t>2026-01-15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09FB-F66F-431C-96EA-1C80FB9385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274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CD60-DEBC-4F2F-9A55-8BD49D61BF80}" type="datetimeFigureOut">
              <a:rPr lang="fr-CA" smtClean="0"/>
              <a:t>2026-01-15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09FB-F66F-431C-96EA-1C80FB9385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227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CD60-DEBC-4F2F-9A55-8BD49D61BF80}" type="datetimeFigureOut">
              <a:rPr lang="fr-CA" smtClean="0"/>
              <a:t>2026-01-15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09FB-F66F-431C-96EA-1C80FB9385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372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CD60-DEBC-4F2F-9A55-8BD49D61BF80}" type="datetimeFigureOut">
              <a:rPr lang="fr-CA" smtClean="0"/>
              <a:t>2026-01-15</a:t>
            </a:fld>
            <a:endParaRPr lang="fr-C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09FB-F66F-431C-96EA-1C80FB9385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071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117CD60-DEBC-4F2F-9A55-8BD49D61BF80}" type="datetimeFigureOut">
              <a:rPr lang="fr-CA" smtClean="0"/>
              <a:t>2026-01-15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fr-CA"/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D7609FB-F66F-431C-96EA-1C80FB9385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247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4.png"/><Relationship Id="rId5" Type="http://schemas.microsoft.com/office/2007/relationships/hdphoto" Target="../media/hdphoto3.wdp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microsoft.com/office/2007/relationships/hdphoto" Target="../media/hdphoto2.wdp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4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8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microsoft.com/office/2007/relationships/hdphoto" Target="../media/hdphoto3.wdp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41.png"/><Relationship Id="rId5" Type="http://schemas.microsoft.com/office/2007/relationships/hdphoto" Target="../media/hdphoto2.wdp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1A76525-1B20-EA8D-F9C3-57ED58DF6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5928" y="1360493"/>
            <a:ext cx="5322683" cy="3106732"/>
          </a:xfrm>
        </p:spPr>
        <p:txBody>
          <a:bodyPr anchor="b">
            <a:normAutofit/>
          </a:bodyPr>
          <a:lstStyle/>
          <a:p>
            <a:r>
              <a:rPr lang="fr-CA" sz="7200" dirty="0">
                <a:solidFill>
                  <a:schemeClr val="tx1"/>
                </a:solidFill>
              </a:rPr>
              <a:t>Notre journal de bord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4C668EF-815F-3D55-DAE5-F6EE81C17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6099" y="4687316"/>
            <a:ext cx="5322683" cy="1743464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FFFFFF"/>
                </a:solidFill>
              </a:rPr>
              <a:t>Classe de 3</a:t>
            </a:r>
            <a:r>
              <a:rPr lang="fr-CA" baseline="30000" dirty="0">
                <a:solidFill>
                  <a:srgbClr val="FFFFFF"/>
                </a:solidFill>
              </a:rPr>
              <a:t>e</a:t>
            </a:r>
            <a:r>
              <a:rPr lang="fr-CA" dirty="0">
                <a:solidFill>
                  <a:srgbClr val="FFFFFF"/>
                </a:solidFill>
              </a:rPr>
              <a:t> année</a:t>
            </a:r>
          </a:p>
          <a:p>
            <a:endParaRPr lang="fr-CA" dirty="0">
              <a:solidFill>
                <a:srgbClr val="FFFFFF"/>
              </a:solidFill>
            </a:endParaRPr>
          </a:p>
          <a:p>
            <a:r>
              <a:rPr lang="fr-CA" dirty="0">
                <a:solidFill>
                  <a:srgbClr val="FFFFFF"/>
                </a:solidFill>
              </a:rPr>
              <a:t>L’enseignement en nature.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A1598B-1957-47CF-AAF4-F7A36DA0E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Journal">
            <a:extLst>
              <a:ext uri="{FF2B5EF4-FFF2-40B4-BE49-F238E27FC236}">
                <a16:creationId xmlns:a16="http://schemas.microsoft.com/office/drawing/2014/main" id="{FB52CF25-96F4-0758-CB5A-5D48D9028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7150" y="1526651"/>
            <a:ext cx="3804698" cy="380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37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fr-CA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fr-CA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F7FCDB-AD58-B63E-02CD-C66CFA4B4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2906" y="48149"/>
            <a:ext cx="4057126" cy="3504138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endParaRPr lang="fr-CA" dirty="0"/>
          </a:p>
          <a:p>
            <a:r>
              <a:rPr lang="fr-CA" dirty="0">
                <a:latin typeface="Comic Sans MS" panose="030F0702030302020204" pitchFamily="66" charset="0"/>
              </a:rPr>
              <a:t>En quelques lignes, voici ce que nous avons fait aujourd’hui :</a:t>
            </a:r>
          </a:p>
          <a:p>
            <a:r>
              <a:rPr lang="fr-CA" dirty="0">
                <a:latin typeface="Comic Sans MS" panose="030F0702030302020204" pitchFamily="66" charset="0"/>
              </a:rPr>
              <a:t>Radical (Le début d’un verbe, qui ne change pas)</a:t>
            </a:r>
          </a:p>
          <a:p>
            <a:r>
              <a:rPr lang="fr-CA" dirty="0">
                <a:latin typeface="Comic Sans MS" panose="030F0702030302020204" pitchFamily="66" charset="0"/>
              </a:rPr>
              <a:t>Les phrases avec un verbe encadré par ne … pas ou n’ … pas. (Manipulation)</a:t>
            </a:r>
          </a:p>
          <a:p>
            <a:r>
              <a:rPr lang="fr-CA" dirty="0">
                <a:latin typeface="Comic Sans MS" panose="030F0702030302020204" pitchFamily="66" charset="0"/>
              </a:rPr>
              <a:t>Mimer un verbe (une action)</a:t>
            </a:r>
          </a:p>
          <a:p>
            <a:endParaRPr lang="fr-CA" dirty="0">
              <a:latin typeface="Comic Sans MS" panose="030F0702030302020204" pitchFamily="66" charset="0"/>
            </a:endParaRPr>
          </a:p>
          <a:p>
            <a:r>
              <a:rPr lang="fr-CA" dirty="0">
                <a:latin typeface="Comic Sans MS" panose="030F0702030302020204" pitchFamily="66" charset="0"/>
              </a:rPr>
              <a:t> </a:t>
            </a:r>
            <a:endParaRPr lang="en-US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CFDD4A-4FA1-4CD9-90D5-E253C2040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14818" y="720071"/>
            <a:ext cx="5417868" cy="5417858"/>
            <a:chOff x="1311770" y="720071"/>
            <a:chExt cx="5417868" cy="541785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AB5B6FA-7B4F-437A-9C78-144C7DCD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4199C21-6AE0-4F6F-AA96-6FFF97BB9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7FC5DA8-6D02-7156-D352-1021738DB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507" y="1316890"/>
            <a:ext cx="4606394" cy="42242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 err="1">
                <a:solidFill>
                  <a:srgbClr val="FFFFFF"/>
                </a:solidFill>
              </a:rPr>
              <a:t>Activité</a:t>
            </a:r>
            <a:r>
              <a:rPr lang="en-US" sz="6000" dirty="0">
                <a:solidFill>
                  <a:srgbClr val="FFFFFF"/>
                </a:solidFill>
              </a:rPr>
              <a:t> 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5208" y="3388657"/>
            <a:ext cx="36576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B8C1CCA5-A3D2-FD1B-B468-19203F198600}"/>
              </a:ext>
            </a:extLst>
          </p:cNvPr>
          <p:cNvSpPr txBox="1">
            <a:spLocks/>
          </p:cNvSpPr>
          <p:nvPr/>
        </p:nvSpPr>
        <p:spPr>
          <a:xfrm>
            <a:off x="7781080" y="4256570"/>
            <a:ext cx="3663236" cy="1225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latin typeface="Comic Sans MS" panose="030F0702030302020204" pitchFamily="66" charset="0"/>
              </a:rPr>
              <a:t>Appréciation : </a:t>
            </a:r>
          </a:p>
          <a:p>
            <a:r>
              <a:rPr lang="fr-CA" dirty="0">
                <a:latin typeface="Comic Sans MS" panose="030F0702030302020204" pitchFamily="66" charset="0"/>
              </a:rPr>
              <a:t>15             7              3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15D9FA7-F5E5-CB43-9792-12F20AAD98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8349" y="5373221"/>
            <a:ext cx="3307777" cy="136873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206FA01-FC4D-145F-4F5F-6FCBC8F2C687}"/>
              </a:ext>
            </a:extLst>
          </p:cNvPr>
          <p:cNvSpPr txBox="1"/>
          <p:nvPr/>
        </p:nvSpPr>
        <p:spPr>
          <a:xfrm>
            <a:off x="7532821" y="2963237"/>
            <a:ext cx="4232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Comic Sans MS" panose="030F0702030302020204" pitchFamily="66" charset="0"/>
              </a:rPr>
              <a:t>À changer pour la prochaine fois: Mettre un peu plus de défis. Équipe plus petite. Plus actif.  Plus grand de terrain.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E959511-1898-B6BD-BFE5-DD0E2E973A2F}"/>
              </a:ext>
            </a:extLst>
          </p:cNvPr>
          <p:cNvSpPr txBox="1"/>
          <p:nvPr/>
        </p:nvSpPr>
        <p:spPr>
          <a:xfrm>
            <a:off x="294968" y="337801"/>
            <a:ext cx="393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Comic Sans MS" panose="030F0702030302020204" pitchFamily="66" charset="0"/>
              </a:rPr>
              <a:t>Les verbes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B4A8464-58D6-C2D0-71CF-032ABF536B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870" y="797978"/>
            <a:ext cx="3070088" cy="276542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DF3C23D-678D-8812-2A1A-B0368AADD6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1602" y="206421"/>
            <a:ext cx="3171825" cy="309562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7446F58-C1D4-93AA-571F-820FC7E964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325" y="3021848"/>
            <a:ext cx="4036838" cy="258771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48684A56-728F-DDA2-7BBE-5EA84A67DF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84437" y="3263429"/>
            <a:ext cx="3079190" cy="29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2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2" y="822324"/>
            <a:ext cx="5149596" cy="52282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2328D2-89F5-FFD1-AD5B-83A42AA8F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1465790"/>
            <a:ext cx="3860798" cy="3941345"/>
          </a:xfrm>
        </p:spPr>
        <p:txBody>
          <a:bodyPr>
            <a:normAutofit/>
          </a:bodyPr>
          <a:lstStyle/>
          <a:p>
            <a:r>
              <a:rPr lang="fr-CA" sz="6000" dirty="0"/>
              <a:t>Activité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704AA3-8937-E22B-3232-E1B066F25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790" y="1049010"/>
            <a:ext cx="5132665" cy="3251706"/>
          </a:xfrm>
        </p:spPr>
        <p:txBody>
          <a:bodyPr anchor="ctr">
            <a:normAutofit/>
          </a:bodyPr>
          <a:lstStyle/>
          <a:p>
            <a:r>
              <a:rPr lang="fr-CA" dirty="0">
                <a:latin typeface="Comic Sans MS" panose="030F0702030302020204" pitchFamily="66" charset="0"/>
              </a:rPr>
              <a:t>En quelques lignes, voici ce que nous avons fait aujourd’hui : Mettre des objets en ordre croissant et décroissant. </a:t>
            </a:r>
          </a:p>
          <a:p>
            <a:r>
              <a:rPr lang="fr-CA" dirty="0">
                <a:latin typeface="Comic Sans MS" panose="030F0702030302020204" pitchFamily="66" charset="0"/>
              </a:rPr>
              <a:t>Jouer avec un ballon et dire des nombres en ordre croissant (plus petit au plus grand)</a:t>
            </a:r>
          </a:p>
          <a:p>
            <a:r>
              <a:rPr lang="fr-CA" dirty="0">
                <a:latin typeface="Comic Sans MS" panose="030F0702030302020204" pitchFamily="66" charset="0"/>
              </a:rPr>
              <a:t>J’ai placé la classe du plus grand au plus petit. (ordre décroissant)</a:t>
            </a:r>
          </a:p>
          <a:p>
            <a:pPr marL="0" indent="0">
              <a:buNone/>
            </a:pPr>
            <a:endParaRPr lang="en-US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121662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A2D43F02-50E8-E4B9-1CCA-ECA631A75E51}"/>
              </a:ext>
            </a:extLst>
          </p:cNvPr>
          <p:cNvSpPr txBox="1">
            <a:spLocks/>
          </p:cNvSpPr>
          <p:nvPr/>
        </p:nvSpPr>
        <p:spPr>
          <a:xfrm>
            <a:off x="6333483" y="3880514"/>
            <a:ext cx="5210153" cy="1225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latin typeface="Comic Sans MS" panose="030F0702030302020204" pitchFamily="66" charset="0"/>
              </a:rPr>
              <a:t>Appréciation :       15            6           3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9BAEE20-C943-44D0-6D52-864A96B62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859" y="4722767"/>
            <a:ext cx="3307777" cy="136873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5E3AEEE-B147-B19D-AF81-C91B585077A8}"/>
              </a:ext>
            </a:extLst>
          </p:cNvPr>
          <p:cNvSpPr txBox="1"/>
          <p:nvPr/>
        </p:nvSpPr>
        <p:spPr>
          <a:xfrm>
            <a:off x="316370" y="5359537"/>
            <a:ext cx="4232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Comic Sans MS" panose="030F0702030302020204" pitchFamily="66" charset="0"/>
              </a:rPr>
              <a:t>À changer pour la prochaine fois: Plus actif.  Équipe de 6 personnes à placer en ordre. Cacher des objets et les placer. Jeu de nappe. Tire à la corde.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2330CB7-8DAB-4D5B-9D9F-6505DF92038B}"/>
              </a:ext>
            </a:extLst>
          </p:cNvPr>
          <p:cNvSpPr txBox="1"/>
          <p:nvPr/>
        </p:nvSpPr>
        <p:spPr>
          <a:xfrm>
            <a:off x="316370" y="166669"/>
            <a:ext cx="3709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Comic Sans MS" panose="030F0702030302020204" pitchFamily="66" charset="0"/>
              </a:rPr>
              <a:t>L’ordre croissant et décroissant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D721862-4290-8E76-949C-16BDBC806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08" y="557462"/>
            <a:ext cx="2691973" cy="178317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4A0B481-D96E-76A9-C0CF-A4157F3237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1065" y="1344518"/>
            <a:ext cx="2581275" cy="180022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D2DC72A-7B79-97E0-08C9-169BF32CA2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722" y="2111170"/>
            <a:ext cx="3352754" cy="174586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F2AED7E-4C09-25A3-1F52-8047623377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7959" y="2721263"/>
            <a:ext cx="2231683" cy="200913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B634A42-4518-9A1A-8212-EF46F80248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5194" y="3834185"/>
            <a:ext cx="2343910" cy="131652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8043335-195D-14BD-0260-2E5FAE8C04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55" y="3738093"/>
            <a:ext cx="2152650" cy="140017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9049695-CBF2-767B-B48A-9674CD12D9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61533" y="357560"/>
            <a:ext cx="2557320" cy="177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6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3" y="3388659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F9B298-BC35-4C0F-8301-5D63A1E6D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42859" y="1679571"/>
            <a:ext cx="3498864" cy="3498858"/>
            <a:chOff x="7942859" y="1679571"/>
            <a:chExt cx="3498864" cy="349885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42859" y="1679571"/>
              <a:ext cx="3498864" cy="3498858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27958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9FCA3FA-B0B4-E433-1377-E09C87018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968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fr-CA" sz="3000" dirty="0">
                <a:solidFill>
                  <a:schemeClr val="bg1">
                    <a:shade val="97000"/>
                    <a:satMod val="150000"/>
                  </a:schemeClr>
                </a:solidFill>
              </a:rPr>
              <a:t>Activité 3 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E09694CA-1D1A-BF71-4011-33A6C0087992}"/>
              </a:ext>
            </a:extLst>
          </p:cNvPr>
          <p:cNvSpPr txBox="1">
            <a:spLocks/>
          </p:cNvSpPr>
          <p:nvPr/>
        </p:nvSpPr>
        <p:spPr>
          <a:xfrm>
            <a:off x="810996" y="454314"/>
            <a:ext cx="4203456" cy="2672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  <a:p>
            <a:r>
              <a:rPr lang="fr-CA" dirty="0">
                <a:latin typeface="Comic Sans MS" panose="030F0702030302020204" pitchFamily="66" charset="0"/>
              </a:rPr>
              <a:t>En quelques lignes, voici ce que nous avons fait aujourd’hui </a:t>
            </a:r>
            <a:r>
              <a:rPr lang="fr-CA" dirty="0"/>
              <a:t>: être gentil avec les autres, résoudre des conflits, des mises en situation, trouver des solutions.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843BE3EE-18FB-9822-CD86-12775BCE554C}"/>
              </a:ext>
            </a:extLst>
          </p:cNvPr>
          <p:cNvSpPr txBox="1">
            <a:spLocks/>
          </p:cNvSpPr>
          <p:nvPr/>
        </p:nvSpPr>
        <p:spPr>
          <a:xfrm>
            <a:off x="115556" y="4449264"/>
            <a:ext cx="4482211" cy="1225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latin typeface="Comic Sans MS" panose="030F0702030302020204" pitchFamily="66" charset="0"/>
              </a:rPr>
              <a:t>Appréciation : 17          2            3 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26C71E4-388E-84AE-5CFF-BDA09A504A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4028" y="5142010"/>
            <a:ext cx="3307777" cy="136873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7246DD7-F9C9-2A34-3BF2-6F4E8D16FFF2}"/>
              </a:ext>
            </a:extLst>
          </p:cNvPr>
          <p:cNvSpPr txBox="1"/>
          <p:nvPr/>
        </p:nvSpPr>
        <p:spPr>
          <a:xfrm>
            <a:off x="4851805" y="5409659"/>
            <a:ext cx="4232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Comic Sans MS" panose="030F0702030302020204" pitchFamily="66" charset="0"/>
              </a:rPr>
              <a:t>À changer pour la prochaine fois: Prendre plus d’espace dans la cour, avoir plus d’exemples de mise en situation, en faire plus.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F129CD-DE29-8FAC-2226-B15BD24E584C}"/>
              </a:ext>
            </a:extLst>
          </p:cNvPr>
          <p:cNvSpPr txBox="1"/>
          <p:nvPr/>
        </p:nvSpPr>
        <p:spPr>
          <a:xfrm>
            <a:off x="7375441" y="454315"/>
            <a:ext cx="328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Comic Sans MS" panose="030F0702030302020204" pitchFamily="66" charset="0"/>
              </a:rPr>
              <a:t>La résolution de conflit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627D6CE-27C6-928B-571C-10F5C5757C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8462" y="926087"/>
            <a:ext cx="3419475" cy="20955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90A7AF1-F5D9-0DE8-D9EF-7C075D64B7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6507" y="3305175"/>
            <a:ext cx="2790825" cy="195262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4ECED7E-AC25-7073-C14B-055273959B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6241" y="2609306"/>
            <a:ext cx="3169137" cy="235915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C178DAD-974D-8950-1F9F-48E89AC12B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59562" y="774692"/>
            <a:ext cx="3390900" cy="180975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EB433DB-185F-3714-3C5E-8B2407E0B9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6407" y="4193229"/>
            <a:ext cx="30289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34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1" y="822324"/>
            <a:ext cx="5149596" cy="52282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24E75F-5B6B-20D6-8C50-9E71A5C02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4268" y="1465790"/>
            <a:ext cx="3860798" cy="3941345"/>
          </a:xfrm>
        </p:spPr>
        <p:txBody>
          <a:bodyPr>
            <a:normAutofit/>
          </a:bodyPr>
          <a:lstStyle/>
          <a:p>
            <a:r>
              <a:rPr lang="fr-CA" sz="6000" dirty="0"/>
              <a:t>Activité 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0990D1-D5F5-9B24-33CF-692ABD9F7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02" y="1359090"/>
            <a:ext cx="5132665" cy="2312155"/>
          </a:xfrm>
        </p:spPr>
        <p:txBody>
          <a:bodyPr anchor="ctr">
            <a:normAutofit/>
          </a:bodyPr>
          <a:lstStyle/>
          <a:p>
            <a:r>
              <a:rPr lang="fr-CA" dirty="0">
                <a:latin typeface="Comic Sans MS" panose="030F0702030302020204" pitchFamily="66" charset="0"/>
              </a:rPr>
              <a:t>En quelques lignes, voici ce que nous avons fait aujourd’hui : On a fait des formes géométriques. On a trouvé des formes (cercle, carré, triangle …) dans la cour. On a utilisé la neige pour faire nos formes. Fabriquer des formes en 3D.</a:t>
            </a:r>
            <a:endParaRPr lang="en-US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121662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D4A2D15-666F-A68F-D5E4-17CA17F06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348" y="3803861"/>
            <a:ext cx="3307777" cy="1368736"/>
          </a:xfrm>
          <a:prstGeom prst="rect">
            <a:avLst/>
          </a:prstGeom>
        </p:spPr>
      </p:pic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7CA97D90-F69A-037F-91C5-50B3D8BD6CE8}"/>
              </a:ext>
            </a:extLst>
          </p:cNvPr>
          <p:cNvSpPr txBox="1">
            <a:spLocks/>
          </p:cNvSpPr>
          <p:nvPr/>
        </p:nvSpPr>
        <p:spPr>
          <a:xfrm>
            <a:off x="24572" y="3261177"/>
            <a:ext cx="4869853" cy="1225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latin typeface="Comic Sans MS" panose="030F0702030302020204" pitchFamily="66" charset="0"/>
              </a:rPr>
              <a:t>Appréciation :         15         8          2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AE04ECF-5A83-1645-3561-7F74D19AE396}"/>
              </a:ext>
            </a:extLst>
          </p:cNvPr>
          <p:cNvSpPr txBox="1"/>
          <p:nvPr/>
        </p:nvSpPr>
        <p:spPr>
          <a:xfrm>
            <a:off x="225315" y="5407135"/>
            <a:ext cx="42327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Comic Sans MS" panose="030F0702030302020204" pitchFamily="66" charset="0"/>
              </a:rPr>
              <a:t>À changer pour la prochaine fois: Être en équipe. Jeu de cherche et trouve. Demander plus de formes. (ovale) Course. Moins de temps pour trouver.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45620F9-BA20-E299-3E49-7B0AA19AA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459316"/>
            <a:ext cx="2352675" cy="119062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9CDFBDB-C3DB-B866-C381-1E3C69D7A9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875" y="344527"/>
            <a:ext cx="1976975" cy="134434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11391E9-F7C4-85F6-791F-92D8EF9FDA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9085" y="158935"/>
            <a:ext cx="1777642" cy="258385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D060C48-E87B-DE0D-0853-AC5376735A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2355" y="1646617"/>
            <a:ext cx="1343025" cy="178117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751B435-E805-91A7-1284-00F67C24B0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4772" y="1710975"/>
            <a:ext cx="2419350" cy="178117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4A1561D-797B-EAD1-8833-63BFE10D50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6087" y="3348471"/>
            <a:ext cx="3762375" cy="174307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6245F44-E82B-639D-73C2-7F63739EFC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4780" y="2434250"/>
            <a:ext cx="1976976" cy="2697213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E930B6A-DFF2-E1F0-AA4D-782E01351B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50420" y="1330075"/>
            <a:ext cx="1558737" cy="155873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E5951577-6812-8B30-3CB3-2A02108DD2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723" y="4580211"/>
            <a:ext cx="2720570" cy="231215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3A659011-BB53-92A5-75AF-937ACD6776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14615" y="4737803"/>
            <a:ext cx="2022864" cy="2128536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E1C0DD22-AD0A-3E27-55E0-39E8EFB10BE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56119" y="2869614"/>
            <a:ext cx="1679505" cy="115118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C4090DEF-312E-1997-C0C8-408070B328D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11034" y="5210755"/>
            <a:ext cx="1455651" cy="159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16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BB7DB58-65A4-F0C7-42EE-EC7177284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fr-CA" sz="3000" dirty="0">
                <a:solidFill>
                  <a:srgbClr val="FFFFFF"/>
                </a:solidFill>
              </a:rPr>
              <a:t>Activité 5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7F2904A2-B0D3-8667-C3AA-7C436598789E}"/>
              </a:ext>
            </a:extLst>
          </p:cNvPr>
          <p:cNvSpPr txBox="1">
            <a:spLocks/>
          </p:cNvSpPr>
          <p:nvPr/>
        </p:nvSpPr>
        <p:spPr>
          <a:xfrm>
            <a:off x="6875847" y="454313"/>
            <a:ext cx="4925589" cy="2974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  <a:p>
            <a:r>
              <a:rPr lang="fr-CA" dirty="0">
                <a:latin typeface="Comic Sans MS" panose="030F0702030302020204" pitchFamily="66" charset="0"/>
              </a:rPr>
              <a:t>En quelques lignes, voici ce que nous avons fait aujourd’hui : On a écrit des mots dans la neige. (3D, avec la cloche, notre pied)</a:t>
            </a:r>
            <a:endParaRPr lang="en-US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fr-CA" dirty="0">
                <a:latin typeface="Comic Sans MS" panose="030F0702030302020204" pitchFamily="66" charset="0"/>
              </a:rPr>
              <a:t>J’ai donné des mots différents pour chaque équipe. (Ex. chagrin, hôpitaux, horrible…)</a:t>
            </a:r>
          </a:p>
          <a:p>
            <a:r>
              <a:rPr lang="fr-CA" dirty="0">
                <a:latin typeface="Comic Sans MS" panose="030F0702030302020204" pitchFamily="66" charset="0"/>
              </a:rPr>
              <a:t>Trouver des stratégies (dessin)</a:t>
            </a:r>
          </a:p>
          <a:p>
            <a:r>
              <a:rPr lang="fr-CA" dirty="0">
                <a:latin typeface="Comic Sans MS" panose="030F0702030302020204" pitchFamily="66" charset="0"/>
              </a:rPr>
              <a:t>Corriger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834074DF-64A9-BB3A-7A53-F2893AB3669C}"/>
              </a:ext>
            </a:extLst>
          </p:cNvPr>
          <p:cNvSpPr txBox="1">
            <a:spLocks/>
          </p:cNvSpPr>
          <p:nvPr/>
        </p:nvSpPr>
        <p:spPr>
          <a:xfrm>
            <a:off x="6788410" y="3195023"/>
            <a:ext cx="5484333" cy="1225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latin typeface="Comic Sans MS" panose="030F0702030302020204" pitchFamily="66" charset="0"/>
              </a:rPr>
              <a:t>Appréciation :     11               4                                         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ADD44C6-947D-CBF9-E558-0EF2BE1DA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9471" y="3893944"/>
            <a:ext cx="3307777" cy="136873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255290E-466C-D82A-5B53-BF0436954B31}"/>
              </a:ext>
            </a:extLst>
          </p:cNvPr>
          <p:cNvSpPr txBox="1"/>
          <p:nvPr/>
        </p:nvSpPr>
        <p:spPr>
          <a:xfrm>
            <a:off x="4902278" y="5290835"/>
            <a:ext cx="5245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Comic Sans MS" panose="030F0702030302020204" pitchFamily="66" charset="0"/>
              </a:rPr>
              <a:t>À changer pour la prochaine fois: Avant la récréation. Donner des objets pour tracer les lettres dans la neige. Équipe de 3 pour être plus rapide. Donner un corriger à la fin. Prévoir une période sans les petits.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27ED8B4-ECE6-1269-5C73-EFBCA7165470}"/>
              </a:ext>
            </a:extLst>
          </p:cNvPr>
          <p:cNvSpPr txBox="1"/>
          <p:nvPr/>
        </p:nvSpPr>
        <p:spPr>
          <a:xfrm>
            <a:off x="575187" y="454313"/>
            <a:ext cx="3555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Écrire les mots dans la neige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8FD4DDA-47D2-BC94-7447-D201F191AE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6" y="863177"/>
            <a:ext cx="2816935" cy="153651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2CBD613-83E2-1CC0-FC9B-F5765F3E38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383" y="2079810"/>
            <a:ext cx="2890971" cy="142407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A2006B4-6060-FBF5-1A37-BFE8252D77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8745" y="772643"/>
            <a:ext cx="2640647" cy="225515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E7BF461-5B58-7981-382B-2908AA3EAC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24765" y="2837527"/>
            <a:ext cx="2578827" cy="210427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7AEA427-8DB8-231F-7D42-6D1396AC0D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59" y="3570043"/>
            <a:ext cx="2807207" cy="22309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DBEF115-743D-1FF5-5A2C-222A32BEB8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34681" y="4835416"/>
            <a:ext cx="2167597" cy="2064378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94C61BF-A549-020A-F254-C07274E8E1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2378" y="5230378"/>
            <a:ext cx="2565694" cy="1617238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730EB8-DE06-CCEB-5D28-0E2761993B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58584" y="39218"/>
            <a:ext cx="2695575" cy="73342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0B81813C-1D93-60F3-13AC-DC2C2F73B04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80906" y="4237738"/>
            <a:ext cx="3480043" cy="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72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C2537E7-5369-67B2-E47D-4218EDBDC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542" y="5276645"/>
            <a:ext cx="3307777" cy="1368736"/>
          </a:xfrm>
          <a:prstGeom prst="rect">
            <a:avLst/>
          </a:prstGeom>
        </p:spPr>
      </p:pic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6D5FA378-9A12-3E48-DB7E-F90E66E617BA}"/>
              </a:ext>
            </a:extLst>
          </p:cNvPr>
          <p:cNvSpPr txBox="1">
            <a:spLocks/>
          </p:cNvSpPr>
          <p:nvPr/>
        </p:nvSpPr>
        <p:spPr>
          <a:xfrm>
            <a:off x="6017304" y="4719902"/>
            <a:ext cx="5484333" cy="1225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latin typeface="Comic Sans MS" panose="030F0702030302020204" pitchFamily="66" charset="0"/>
              </a:rPr>
              <a:t>Appréciation </a:t>
            </a:r>
            <a:r>
              <a:rPr lang="fr-CA">
                <a:latin typeface="Comic Sans MS" panose="030F0702030302020204" pitchFamily="66" charset="0"/>
              </a:rPr>
              <a:t>:    10           3            </a:t>
            </a:r>
            <a:r>
              <a:rPr lang="fr-CA" dirty="0">
                <a:latin typeface="Comic Sans MS" panose="030F0702030302020204" pitchFamily="66" charset="0"/>
              </a:rPr>
              <a:t>7                                           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CF7E7C1B-13D3-A018-C7E3-DA82BA1235D7}"/>
              </a:ext>
            </a:extLst>
          </p:cNvPr>
          <p:cNvSpPr txBox="1">
            <a:spLocks/>
          </p:cNvSpPr>
          <p:nvPr/>
        </p:nvSpPr>
        <p:spPr>
          <a:xfrm>
            <a:off x="321473" y="-65524"/>
            <a:ext cx="3904120" cy="3494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  <a:p>
            <a:r>
              <a:rPr lang="fr-CA" dirty="0">
                <a:latin typeface="Comic Sans MS" panose="030F0702030302020204" pitchFamily="66" charset="0"/>
              </a:rPr>
              <a:t>En quelques lignes, voici ce que nous avons fait aujourd’hui : </a:t>
            </a:r>
          </a:p>
          <a:p>
            <a:r>
              <a:rPr lang="fr-CA" dirty="0">
                <a:latin typeface="Comic Sans MS" panose="030F0702030302020204" pitchFamily="66" charset="0"/>
              </a:rPr>
              <a:t>Apprendre les fractions. </a:t>
            </a:r>
          </a:p>
          <a:p>
            <a:r>
              <a:rPr lang="fr-CA" dirty="0">
                <a:latin typeface="Comic Sans MS" panose="030F0702030302020204" pitchFamily="66" charset="0"/>
              </a:rPr>
              <a:t>Faire des formes et les diviser en fraction. (Cercle et carré)</a:t>
            </a:r>
          </a:p>
          <a:p>
            <a:r>
              <a:rPr lang="fr-CA" dirty="0">
                <a:latin typeface="Comic Sans MS" panose="030F0702030302020204" pitchFamily="66" charset="0"/>
              </a:rPr>
              <a:t>Faire un cercle en grand groupe et représenter des fractions. (1/2 et 1/3)</a:t>
            </a:r>
          </a:p>
          <a:p>
            <a:endParaRPr lang="fr-CA" dirty="0">
              <a:latin typeface="Comic Sans MS" panose="030F0702030302020204" pitchFamily="66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9244E8E-DCE9-4363-2AAC-4637EB7B92CC}"/>
              </a:ext>
            </a:extLst>
          </p:cNvPr>
          <p:cNvSpPr txBox="1"/>
          <p:nvPr/>
        </p:nvSpPr>
        <p:spPr>
          <a:xfrm>
            <a:off x="770782" y="5078014"/>
            <a:ext cx="524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Comic Sans MS" panose="030F0702030302020204" pitchFamily="66" charset="0"/>
              </a:rPr>
              <a:t>À changer pour la prochaine fois: Avoir plus de temps. Travailler seul. Plus actif. Équipe de 3. Avoir des objets pour tracer dans la neige.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928769-0600-B287-35BE-A255E6E713B5}"/>
              </a:ext>
            </a:extLst>
          </p:cNvPr>
          <p:cNvSpPr txBox="1"/>
          <p:nvPr/>
        </p:nvSpPr>
        <p:spPr>
          <a:xfrm>
            <a:off x="6312689" y="161324"/>
            <a:ext cx="399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Les fractions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E6257A5-91FA-EAD1-EB91-98595EA7E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463" y="579739"/>
            <a:ext cx="2490606" cy="26391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2E5E859-8DB3-3AB3-BFCD-087260B72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5988" y="3530838"/>
            <a:ext cx="1843243" cy="146743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62903A2-FADD-7D40-D980-E3D175A25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640" y="3017933"/>
            <a:ext cx="2087659" cy="182114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2CC42AC-BCFE-A2A6-DD5D-9AAA39F7B3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4740" y="2891388"/>
            <a:ext cx="2082501" cy="218662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A99BA03-ECD8-167C-783F-856AF37EA8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9474" y="1169938"/>
            <a:ext cx="1843242" cy="191643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3B2D2A5-8748-3F68-B2AA-B254A819A4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7989" y="1350564"/>
            <a:ext cx="2524011" cy="224740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C147816-D56B-74A4-5C9D-2D63289DC9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2713" y="33337"/>
            <a:ext cx="1743075" cy="161925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2801CBE-7752-15B4-644D-51A5BC9C5C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13359" y="49357"/>
            <a:ext cx="15525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2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Type de boi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ype de bois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Type de bois</Template>
  <TotalTime>34945</TotalTime>
  <Words>554</Words>
  <Application>Microsoft Office PowerPoint</Application>
  <PresentationFormat>Grand écran</PresentationFormat>
  <Paragraphs>51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Aptos</vt:lpstr>
      <vt:lpstr>Calibri</vt:lpstr>
      <vt:lpstr>Comic Sans MS</vt:lpstr>
      <vt:lpstr>Rockwell</vt:lpstr>
      <vt:lpstr>Rockwell Condensed</vt:lpstr>
      <vt:lpstr>Rockwell Extra Bold</vt:lpstr>
      <vt:lpstr>Wingdings</vt:lpstr>
      <vt:lpstr>Type de bois</vt:lpstr>
      <vt:lpstr>Notre journal de bord </vt:lpstr>
      <vt:lpstr>Activité 1</vt:lpstr>
      <vt:lpstr>Activité 2</vt:lpstr>
      <vt:lpstr>Activité 3 </vt:lpstr>
      <vt:lpstr>Activité 4</vt:lpstr>
      <vt:lpstr>Activité 5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Boivin</dc:creator>
  <cp:lastModifiedBy>Sarah Boivin</cp:lastModifiedBy>
  <cp:revision>20</cp:revision>
  <dcterms:created xsi:type="dcterms:W3CDTF">2025-11-04T22:24:56Z</dcterms:created>
  <dcterms:modified xsi:type="dcterms:W3CDTF">2026-01-15T17:45:08Z</dcterms:modified>
</cp:coreProperties>
</file>