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  <p:sldId id="262" r:id="rId7"/>
    <p:sldId id="257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3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203C72-C7A8-6638-8C5A-1B733D5A13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D38586D-0351-7070-E0D2-625D2C017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876942-BC89-9734-6909-E83D89B57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0F4FD6-A3D0-D7BE-4EC5-ADB2EAF56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E8DA3D-95C0-5906-41BE-367476EAE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4033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0E4972-4DFC-094D-E124-0D92490AF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9338D5-041F-EC54-C6F8-12E789EAC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CD0D25-DF6C-FE10-526A-50F87EC6C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0B921B-4CB7-B07C-C0D9-663868F96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DAC3A6-953D-096D-7F4D-21E92D973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97635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4A46C77-DE8E-8D5F-3D9F-C971A0C003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ABEB3C-0C30-DA90-F861-43634ECEE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7CF13D-373A-9E97-D89F-994C0FC4B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9A2882-E967-B230-BF0A-691799D15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4E9208-9586-A985-0CB3-92B4FB662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332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365720-6C7E-42F2-6A41-B1D35EE8B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C6E798-DAE8-027E-7D8A-B7283AF20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EFAB78-4D7A-705B-25D1-B9D77957A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CB7F62-6FA3-5DB8-FFF0-46B197DB9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56598D-66E5-52E8-E842-38E05EF01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48945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AA7A22-991A-94B8-60FC-8F869BEDC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38BD59E-2E38-4CCA-1701-CC7DF08D1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397D55-F1A4-20B6-65D7-BEECD9442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ECB839-3B4B-8F27-03EF-F0AF3318C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EED3D9-4682-6D43-BFB9-57583DD5B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44260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BB8F7C-EAF3-A2D7-0EF1-6C731F70C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7425F2-1FDB-0C2D-4F28-EAC599C87F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ADB2C9A-2332-E2E1-BBB7-2EEB21C57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94F4D3-BA69-FAA3-5CF0-4B5E8116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E5E490-E13C-CFE9-9792-6DAEA9716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00C730-8DFB-8ACC-54C3-46074C0A4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5536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D457A4-747E-F172-E1B0-04E881004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CDCEB9-0F22-93FE-2C47-3469F9DFE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AAB4D8-9926-4E0B-0E5E-E358C4EB2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A93D82D-51B2-9351-ED3C-CE3AB61422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A918230-DCE7-D32C-C92A-3B38B51608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7E69BBF-64D7-2894-B516-C3803D8E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43024F2-769C-F843-A08F-F5F509D54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5A16496-A204-966C-5FDC-285588DC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35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5CB540-D465-ED5A-13C8-7EFF3903C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1E1BBF0-56D8-3A9D-1835-1973BFE9A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50000E9-E053-72BC-5B20-B434E3C2A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41BBCFB-578D-95E1-8A28-C4D830364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41099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139364B-5BE7-F070-6D9D-089752520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CCFC59E-2826-8D51-E887-8C48CDB54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91E354A-D59C-00F5-6BEE-9F7A27140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1563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25A6CD-D2BD-7201-6B60-78E01D7E2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B5B86D-35E4-63C0-F6F3-4E056F4CA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C901E6-56F2-D105-F794-04B9CC3F5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DFC7560-E02B-E904-FDA4-3957CC478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B3DB1C-A2D3-8B81-CEA0-625DF42B6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BF3847-E06C-A82A-8C9D-3BCCF388D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4515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7FF204-F172-BF2B-3C01-EE14270FC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77CC308-B52C-2700-1F08-D7AA81E875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0B0FFF-5959-6F4D-00CD-E422821D9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42EF81-BF61-DB6F-375A-5B92C1AF0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082F8A-5CC4-2A86-425B-57670D8BD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351E6E-24AD-89C7-EFB5-13ABB7ED3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875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EA83AF3-78CC-A2A9-4747-F5942D1C9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411F60-0BF9-2B25-971C-C5304D738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C698F2-0212-4E29-D65E-02B077BDDB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A72222-19A9-47E6-9705-F7E9F466DD19}" type="datetimeFigureOut">
              <a:rPr lang="fr-CA" smtClean="0"/>
              <a:t>2025-12-02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8979CF-6EB4-B032-49C8-74AD3CAD5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1FF1D3-8342-F25F-88D9-909D6B718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9A8F73-9B0F-4EF6-B5D5-54FE999DB44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8051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5EFFE9-D1D8-3604-A4D1-C7E16FC6D3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Jeu des verres</a:t>
            </a:r>
          </a:p>
        </p:txBody>
      </p:sp>
    </p:spTree>
    <p:extLst>
      <p:ext uri="{BB962C8B-B14F-4D97-AF65-F5344CB8AC3E}">
        <p14:creationId xmlns:p14="http://schemas.microsoft.com/office/powerpoint/2010/main" val="103522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2E305-52F6-B0A7-2D33-E1CE8F0A5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C7350F-23B7-1038-25E5-D6F9DD540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6360"/>
            <a:ext cx="9144000" cy="1349532"/>
          </a:xfrm>
        </p:spPr>
        <p:txBody>
          <a:bodyPr>
            <a:normAutofit/>
          </a:bodyPr>
          <a:lstStyle/>
          <a:p>
            <a:r>
              <a:rPr lang="fr-CA" dirty="0"/>
              <a:t>Règlements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7ACD72F-BD01-B510-7047-CBDC5CB508B3}"/>
              </a:ext>
            </a:extLst>
          </p:cNvPr>
          <p:cNvSpPr txBox="1"/>
          <p:nvPr/>
        </p:nvSpPr>
        <p:spPr>
          <a:xfrm>
            <a:off x="2371037" y="2077051"/>
            <a:ext cx="82601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fr-CA" sz="3600" dirty="0"/>
              <a:t>Chaque personne tient </a:t>
            </a:r>
            <a:r>
              <a:rPr lang="fr-CA" sz="3600" b="1" dirty="0"/>
              <a:t>une</a:t>
            </a:r>
            <a:r>
              <a:rPr lang="fr-CA" sz="3600" dirty="0"/>
              <a:t> corde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CA" sz="3600" dirty="0"/>
              <a:t>Tu peux toucher la corde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CA" sz="3600" dirty="0"/>
              <a:t>Interdit de toucher les verres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CA" sz="3600" dirty="0"/>
              <a:t>Interdit de toucher l’élastique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fr-CA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CA" sz="3600" dirty="0">
                <a:solidFill>
                  <a:srgbClr val="FF0000"/>
                </a:solidFill>
              </a:rPr>
              <a:t>Objectif : </a:t>
            </a:r>
            <a:r>
              <a:rPr lang="fr-CA" sz="3600" dirty="0"/>
              <a:t>Trouver des stratégies de bonne collaboration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E8C3736-074F-ADD1-0977-BF6601E730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7998406" y="510427"/>
            <a:ext cx="1196808" cy="1325465"/>
          </a:xfrm>
          <a:prstGeom prst="rect">
            <a:avLst/>
          </a:prstGeom>
        </p:spPr>
      </p:pic>
      <p:sp>
        <p:nvSpPr>
          <p:cNvPr id="6" name="Signe de multiplication 5">
            <a:extLst>
              <a:ext uri="{FF2B5EF4-FFF2-40B4-BE49-F238E27FC236}">
                <a16:creationId xmlns:a16="http://schemas.microsoft.com/office/drawing/2014/main" id="{42C8E51B-6EA1-EBBB-F50D-4E7A866142D6}"/>
              </a:ext>
            </a:extLst>
          </p:cNvPr>
          <p:cNvSpPr/>
          <p:nvPr/>
        </p:nvSpPr>
        <p:spPr>
          <a:xfrm>
            <a:off x="2757710" y="681048"/>
            <a:ext cx="1298818" cy="1291037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6603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1D258-6B57-C683-817A-49F4EE0BB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7507C4-8ECA-88AF-3F2B-49B0CBCCC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49532"/>
          </a:xfrm>
        </p:spPr>
        <p:txBody>
          <a:bodyPr>
            <a:normAutofit fontScale="90000"/>
          </a:bodyPr>
          <a:lstStyle/>
          <a:p>
            <a:r>
              <a:rPr lang="fr-CA" dirty="0"/>
              <a:t>Défi 1 :</a:t>
            </a:r>
            <a:br>
              <a:rPr lang="fr-CA" dirty="0"/>
            </a:br>
            <a:endParaRPr lang="fr-CA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218D1ED-2EE3-4039-84A4-7C012607FC9B}"/>
              </a:ext>
            </a:extLst>
          </p:cNvPr>
          <p:cNvSpPr txBox="1"/>
          <p:nvPr/>
        </p:nvSpPr>
        <p:spPr>
          <a:xfrm>
            <a:off x="1927555" y="1943535"/>
            <a:ext cx="814889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/>
              <a:t>Fais une tour avec tous les verres</a:t>
            </a:r>
          </a:p>
          <a:p>
            <a:br>
              <a:rPr lang="fr-CA" sz="3600" dirty="0"/>
            </a:br>
            <a:r>
              <a:rPr lang="fr-CA" sz="3600" dirty="0"/>
              <a:t>En les transportant du point A au point B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8818146-89B9-CDDD-5448-A9C7068B1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683504" y="4386106"/>
            <a:ext cx="1837284" cy="203479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18CDC14-7902-C9C4-FA6B-EE47D294D0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8362470" y="4386106"/>
            <a:ext cx="1837284" cy="2034792"/>
          </a:xfrm>
          <a:prstGeom prst="rect">
            <a:avLst/>
          </a:prstGeom>
        </p:spPr>
      </p:pic>
      <p:cxnSp>
        <p:nvCxnSpPr>
          <p:cNvPr id="7" name="Connecteur : en arc 6">
            <a:extLst>
              <a:ext uri="{FF2B5EF4-FFF2-40B4-BE49-F238E27FC236}">
                <a16:creationId xmlns:a16="http://schemas.microsoft.com/office/drawing/2014/main" id="{B635392A-39B9-1B8F-D9BE-5D5454A0D257}"/>
              </a:ext>
            </a:extLst>
          </p:cNvPr>
          <p:cNvCxnSpPr>
            <a:cxnSpLocks/>
            <a:stCxn id="4" idx="2"/>
          </p:cNvCxnSpPr>
          <p:nvPr/>
        </p:nvCxnSpPr>
        <p:spPr>
          <a:xfrm rot="5400000" flipH="1" flipV="1">
            <a:off x="5572314" y="1287204"/>
            <a:ext cx="128735" cy="6069070"/>
          </a:xfrm>
          <a:prstGeom prst="curvedConnector2">
            <a:avLst/>
          </a:prstGeom>
          <a:ln w="762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567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C2AF2-F96A-0585-E854-148CE322D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20C6EB-8A55-355C-87D8-7DF7C13A0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048000" y="671714"/>
            <a:ext cx="9144000" cy="1349532"/>
          </a:xfrm>
        </p:spPr>
        <p:txBody>
          <a:bodyPr>
            <a:normAutofit fontScale="90000"/>
          </a:bodyPr>
          <a:lstStyle/>
          <a:p>
            <a:r>
              <a:rPr lang="fr-CA" dirty="0"/>
              <a:t>Défi 2 :</a:t>
            </a:r>
            <a:br>
              <a:rPr lang="fr-CA" dirty="0"/>
            </a:br>
            <a:endParaRPr lang="fr-CA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0E15608-6F7D-384F-BB78-8E2F7AD60E24}"/>
              </a:ext>
            </a:extLst>
          </p:cNvPr>
          <p:cNvSpPr txBox="1"/>
          <p:nvPr/>
        </p:nvSpPr>
        <p:spPr>
          <a:xfrm>
            <a:off x="396990" y="1346929"/>
            <a:ext cx="38028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/>
              <a:t>Fais une pyramide</a:t>
            </a:r>
            <a:br>
              <a:rPr lang="fr-CA" sz="3600" dirty="0"/>
            </a:br>
            <a:endParaRPr lang="fr-CA" sz="36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8B485D6-2953-F6BF-4C87-B14EC33295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2934119" y="4386106"/>
            <a:ext cx="1515321" cy="212020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0709999-71EC-A0D7-BC14-06EAE30764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4449440" y="4386106"/>
            <a:ext cx="1515321" cy="2120202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1F3C6433-89B5-43EF-440B-B58AF7A818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5964761" y="4386106"/>
            <a:ext cx="1515321" cy="212020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8AEB828E-435D-5A05-F0DC-27AE219BC43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3655620" y="2265904"/>
            <a:ext cx="1515321" cy="21202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272E58B4-855F-84A7-77B2-E6AB08769F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5338339" y="2265904"/>
            <a:ext cx="1515321" cy="2120202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74710EFC-8D1A-BC66-43F3-3C125457B1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4580678" y="145702"/>
            <a:ext cx="1515321" cy="212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89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ACDBD-CD23-886B-FD69-F889B8367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A8B7D1-B75A-A339-812A-9DB8DEE50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048000" y="671714"/>
            <a:ext cx="9144000" cy="1349532"/>
          </a:xfrm>
        </p:spPr>
        <p:txBody>
          <a:bodyPr>
            <a:normAutofit fontScale="90000"/>
          </a:bodyPr>
          <a:lstStyle/>
          <a:p>
            <a:r>
              <a:rPr lang="fr-CA" dirty="0"/>
              <a:t>Défi 3 :</a:t>
            </a:r>
            <a:br>
              <a:rPr lang="fr-CA" dirty="0"/>
            </a:br>
            <a:endParaRPr lang="fr-CA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796F5FC-98CB-8C15-8EEB-D66A0475BCAD}"/>
              </a:ext>
            </a:extLst>
          </p:cNvPr>
          <p:cNvSpPr txBox="1"/>
          <p:nvPr/>
        </p:nvSpPr>
        <p:spPr>
          <a:xfrm>
            <a:off x="396990" y="1346929"/>
            <a:ext cx="35151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/>
              <a:t>Reproduit la tour</a:t>
            </a:r>
            <a:br>
              <a:rPr lang="fr-CA" sz="3600" dirty="0"/>
            </a:br>
            <a:endParaRPr lang="fr-CA" sz="36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7CD4121-C59A-581A-BAC0-01B2568323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2934119" y="4386106"/>
            <a:ext cx="1515321" cy="212020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FC5B1FE-9C17-F58E-6929-D8CADEB85C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4449440" y="4386106"/>
            <a:ext cx="1515321" cy="2120202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8476144A-B8AB-56F6-5649-B3B45B907F8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5964761" y="4386106"/>
            <a:ext cx="1515321" cy="2120202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D6998B5B-76D0-2E87-BA82-AFE1351ABA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3691779" y="2265904"/>
            <a:ext cx="1515321" cy="212020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39CAD36-A020-5EE4-130E-9B4BDC7598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7480082" y="4386106"/>
            <a:ext cx="1515321" cy="212020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7792E0EC-C08C-5378-95A2-EC30F6F7A1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6722421" y="2308609"/>
            <a:ext cx="1515321" cy="212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962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19EB8-BF29-1D58-466F-69E1BAA23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DE01A1-38BA-4E17-1D45-6B00BC56A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048000" y="671714"/>
            <a:ext cx="9144000" cy="1349532"/>
          </a:xfrm>
        </p:spPr>
        <p:txBody>
          <a:bodyPr>
            <a:normAutofit fontScale="90000"/>
          </a:bodyPr>
          <a:lstStyle/>
          <a:p>
            <a:r>
              <a:rPr lang="fr-CA" dirty="0"/>
              <a:t>Défi 4 :</a:t>
            </a:r>
            <a:br>
              <a:rPr lang="fr-CA" dirty="0"/>
            </a:br>
            <a:endParaRPr lang="fr-CA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FEE6070-CCAF-FF25-6E6F-AC3888CFC225}"/>
              </a:ext>
            </a:extLst>
          </p:cNvPr>
          <p:cNvSpPr txBox="1"/>
          <p:nvPr/>
        </p:nvSpPr>
        <p:spPr>
          <a:xfrm>
            <a:off x="396990" y="1346929"/>
            <a:ext cx="35151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/>
              <a:t>Reproduit la tour</a:t>
            </a:r>
            <a:br>
              <a:rPr lang="fr-CA" sz="3600" dirty="0"/>
            </a:br>
            <a:endParaRPr lang="fr-CA" sz="36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77DC72F-59A7-E6FE-697A-A581940079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2934119" y="4386106"/>
            <a:ext cx="1515321" cy="212020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E00BDBB-00BE-1261-CC38-BC472D2C789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4449440" y="4386106"/>
            <a:ext cx="1515321" cy="2120202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B5C721D-B6C2-A114-CC41-E5D1886257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>
            <a:off x="5964761" y="4386106"/>
            <a:ext cx="1515321" cy="2120202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D4EAD9AD-AC55-A906-2B30-27D77CCEDA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 rot="10800000">
            <a:off x="2934118" y="2265904"/>
            <a:ext cx="1515321" cy="212020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E29C13B-6BFD-B5B2-8316-956B7947F8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 rot="10800000">
            <a:off x="4449439" y="2265904"/>
            <a:ext cx="1515321" cy="212020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4C9991C-D541-65DA-FAB8-F39D929980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75" t="13189" r="21675" b="14485"/>
          <a:stretch>
            <a:fillRect/>
          </a:stretch>
        </p:blipFill>
        <p:spPr>
          <a:xfrm rot="10800000">
            <a:off x="5964758" y="2265904"/>
            <a:ext cx="1515321" cy="212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490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FF0DAC5-86F1-77C2-84F0-27A1B2CED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749" y="2059912"/>
            <a:ext cx="4265121" cy="4723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9060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2605</TotalTime>
  <Words>76</Words>
  <Application>Microsoft Office PowerPoint</Application>
  <PresentationFormat>Grand écran</PresentationFormat>
  <Paragraphs>17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Thème Office</vt:lpstr>
      <vt:lpstr>Jeu des verres</vt:lpstr>
      <vt:lpstr>Règlements</vt:lpstr>
      <vt:lpstr>Défi 1 : </vt:lpstr>
      <vt:lpstr>Défi 2 : </vt:lpstr>
      <vt:lpstr>Défi 3 : </vt:lpstr>
      <vt:lpstr>Défi 4 :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Justine Girard</dc:creator>
  <cp:lastModifiedBy>Justine Girard</cp:lastModifiedBy>
  <cp:revision>4</cp:revision>
  <dcterms:created xsi:type="dcterms:W3CDTF">2025-12-02T23:39:46Z</dcterms:created>
  <dcterms:modified xsi:type="dcterms:W3CDTF">2025-12-04T19:05:33Z</dcterms:modified>
</cp:coreProperties>
</file>