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0058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197187"/>
            <a:ext cx="8549640" cy="2546773"/>
          </a:xfrm>
          <a:prstGeom prst="rect">
            <a:avLst/>
          </a:prstGeom>
        </p:spPr>
        <p:txBody>
          <a:bodyPr anchor="b"/>
          <a:lstStyle>
            <a:lvl1pPr algn="ctr">
              <a:defRPr sz="6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3842174"/>
            <a:ext cx="7543800" cy="176614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560"/>
            </a:lvl1pPr>
            <a:lvl2pPr marL="487695" indent="0" algn="ctr">
              <a:buNone/>
              <a:defRPr sz="2133"/>
            </a:lvl2pPr>
            <a:lvl3pPr marL="975390" indent="0" algn="ctr">
              <a:buNone/>
              <a:defRPr sz="1920"/>
            </a:lvl3pPr>
            <a:lvl4pPr marL="1463086" indent="0" algn="ctr">
              <a:buNone/>
              <a:defRPr sz="1707"/>
            </a:lvl4pPr>
            <a:lvl5pPr marL="1950781" indent="0" algn="ctr">
              <a:buNone/>
              <a:defRPr sz="1707"/>
            </a:lvl5pPr>
            <a:lvl6pPr marL="2438476" indent="0" algn="ctr">
              <a:buNone/>
              <a:defRPr sz="1707"/>
            </a:lvl6pPr>
            <a:lvl7pPr marL="2926171" indent="0" algn="ctr">
              <a:buNone/>
              <a:defRPr sz="1707"/>
            </a:lvl7pPr>
            <a:lvl8pPr marL="3413867" indent="0" algn="ctr">
              <a:buNone/>
              <a:defRPr sz="1707"/>
            </a:lvl8pPr>
            <a:lvl9pPr marL="3901562" indent="0" algn="ctr">
              <a:buNone/>
              <a:defRPr sz="170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531E2083-18D2-46A6-955D-9E2665941152}" type="datetimeFigureOut">
              <a:rPr lang="fr-CA" smtClean="0"/>
              <a:t>2025-11-27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6780108"/>
            <a:ext cx="3394710" cy="389467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C922417A-08E3-41CA-B366-C96475678E3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97806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389468"/>
            <a:ext cx="8675370" cy="141393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1947333"/>
            <a:ext cx="8675370" cy="464142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531E2083-18D2-46A6-955D-9E2665941152}" type="datetimeFigureOut">
              <a:rPr lang="fr-CA" smtClean="0"/>
              <a:t>2025-11-27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6780108"/>
            <a:ext cx="3394710" cy="389467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C922417A-08E3-41CA-B366-C96475678E3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96469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389467"/>
            <a:ext cx="2168843" cy="6199294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389467"/>
            <a:ext cx="6380798" cy="61992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531E2083-18D2-46A6-955D-9E2665941152}" type="datetimeFigureOut">
              <a:rPr lang="fr-CA" smtClean="0"/>
              <a:t>2025-11-27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6780108"/>
            <a:ext cx="3394710" cy="389467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C922417A-08E3-41CA-B366-C96475678E3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89434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389468"/>
            <a:ext cx="8675370" cy="141393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515" y="1947333"/>
            <a:ext cx="8675370" cy="46414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531E2083-18D2-46A6-955D-9E2665941152}" type="datetimeFigureOut">
              <a:rPr lang="fr-CA" smtClean="0"/>
              <a:t>2025-11-27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6780108"/>
            <a:ext cx="3394710" cy="389467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C922417A-08E3-41CA-B366-C96475678E3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76800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823722"/>
            <a:ext cx="8675370" cy="3042919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4895429"/>
            <a:ext cx="8675370" cy="16001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60">
                <a:solidFill>
                  <a:schemeClr val="tx1"/>
                </a:solidFill>
              </a:defRPr>
            </a:lvl1pPr>
            <a:lvl2pPr marL="48769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2pPr>
            <a:lvl3pPr marL="97539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46308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4pPr>
            <a:lvl5pPr marL="195078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5pPr>
            <a:lvl6pPr marL="243847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6pPr>
            <a:lvl7pPr marL="292617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7pPr>
            <a:lvl8pPr marL="3413867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8pPr>
            <a:lvl9pPr marL="3901562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531E2083-18D2-46A6-955D-9E2665941152}" type="datetimeFigureOut">
              <a:rPr lang="fr-CA" smtClean="0"/>
              <a:t>2025-11-27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6780108"/>
            <a:ext cx="3394710" cy="389467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C922417A-08E3-41CA-B366-C96475678E3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15199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389468"/>
            <a:ext cx="8675370" cy="141393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1947333"/>
            <a:ext cx="4274820" cy="46414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1947333"/>
            <a:ext cx="4274820" cy="46414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531E2083-18D2-46A6-955D-9E2665941152}" type="datetimeFigureOut">
              <a:rPr lang="fr-CA" smtClean="0"/>
              <a:t>2025-11-27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6780108"/>
            <a:ext cx="3394710" cy="389467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C922417A-08E3-41CA-B366-C96475678E3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6596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389468"/>
            <a:ext cx="8675370" cy="141393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793241"/>
            <a:ext cx="4255174" cy="87883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672080"/>
            <a:ext cx="4255174" cy="39302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793241"/>
            <a:ext cx="4276130" cy="87883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672080"/>
            <a:ext cx="4276130" cy="39302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9151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531E2083-18D2-46A6-955D-9E2665941152}" type="datetimeFigureOut">
              <a:rPr lang="fr-CA" smtClean="0"/>
              <a:t>2025-11-27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31845" y="6780108"/>
            <a:ext cx="3394710" cy="389467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10374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C922417A-08E3-41CA-B366-C96475678E3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21402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389468"/>
            <a:ext cx="8675370" cy="141393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9151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531E2083-18D2-46A6-955D-9E2665941152}" type="datetimeFigureOut">
              <a:rPr lang="fr-CA" smtClean="0"/>
              <a:t>2025-11-27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31845" y="6780108"/>
            <a:ext cx="3394710" cy="389467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0374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C922417A-08E3-41CA-B366-C96475678E3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5806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9151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531E2083-18D2-46A6-955D-9E2665941152}" type="datetimeFigureOut">
              <a:rPr lang="fr-CA" smtClean="0"/>
              <a:t>2025-11-27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31845" y="6780108"/>
            <a:ext cx="3394710" cy="389467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0374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C922417A-08E3-41CA-B366-C96475678E3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07479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87680"/>
            <a:ext cx="3244096" cy="1706880"/>
          </a:xfrm>
          <a:prstGeom prst="rect">
            <a:avLst/>
          </a:prstGeom>
        </p:spPr>
        <p:txBody>
          <a:bodyPr anchor="b"/>
          <a:lstStyle>
            <a:lvl1pPr>
              <a:defRPr sz="341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053255"/>
            <a:ext cx="5092065" cy="5198533"/>
          </a:xfrm>
          <a:prstGeom prst="rect">
            <a:avLst/>
          </a:prstGeom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194560"/>
            <a:ext cx="3244096" cy="40656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531E2083-18D2-46A6-955D-9E2665941152}" type="datetimeFigureOut">
              <a:rPr lang="fr-CA" smtClean="0"/>
              <a:t>2025-11-27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6780108"/>
            <a:ext cx="3394710" cy="389467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C922417A-08E3-41CA-B366-C96475678E3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5696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87680"/>
            <a:ext cx="3244096" cy="1706880"/>
          </a:xfrm>
          <a:prstGeom prst="rect">
            <a:avLst/>
          </a:prstGeom>
        </p:spPr>
        <p:txBody>
          <a:bodyPr anchor="b"/>
          <a:lstStyle>
            <a:lvl1pPr>
              <a:defRPr sz="341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053255"/>
            <a:ext cx="5092065" cy="519853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194560"/>
            <a:ext cx="3244096" cy="40656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531E2083-18D2-46A6-955D-9E2665941152}" type="datetimeFigureOut">
              <a:rPr lang="fr-CA" smtClean="0"/>
              <a:t>2025-11-27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6780108"/>
            <a:ext cx="3394710" cy="389467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6780108"/>
            <a:ext cx="2263140" cy="389467"/>
          </a:xfrm>
          <a:prstGeom prst="rect">
            <a:avLst/>
          </a:prstGeom>
        </p:spPr>
        <p:txBody>
          <a:bodyPr/>
          <a:lstStyle/>
          <a:p>
            <a:fld id="{C922417A-08E3-41CA-B366-C96475678E3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34739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764EC8AE-28D6-4D20-8819-B7505CA92C37}"/>
              </a:ext>
            </a:extLst>
          </p:cNvPr>
          <p:cNvSpPr txBox="1"/>
          <p:nvPr userDrawn="1"/>
        </p:nvSpPr>
        <p:spPr>
          <a:xfrm>
            <a:off x="8934502" y="6981828"/>
            <a:ext cx="11905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800" dirty="0"/>
              <a:t>© la prof masquée</a:t>
            </a:r>
          </a:p>
        </p:txBody>
      </p:sp>
    </p:spTree>
    <p:extLst>
      <p:ext uri="{BB962C8B-B14F-4D97-AF65-F5344CB8AC3E}">
        <p14:creationId xmlns:p14="http://schemas.microsoft.com/office/powerpoint/2010/main" val="293227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2987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CAB3473E-F02A-4257-AD2C-2DCCFE1E68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953401"/>
              </p:ext>
            </p:extLst>
          </p:nvPr>
        </p:nvGraphicFramePr>
        <p:xfrm>
          <a:off x="285962" y="553528"/>
          <a:ext cx="9486476" cy="6657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518">
                  <a:extLst>
                    <a:ext uri="{9D8B030D-6E8A-4147-A177-3AD203B41FA5}">
                      <a16:colId xmlns:a16="http://schemas.microsoft.com/office/drawing/2014/main" val="1535364537"/>
                    </a:ext>
                  </a:extLst>
                </a:gridCol>
                <a:gridCol w="394604">
                  <a:extLst>
                    <a:ext uri="{9D8B030D-6E8A-4147-A177-3AD203B41FA5}">
                      <a16:colId xmlns:a16="http://schemas.microsoft.com/office/drawing/2014/main" val="1194800683"/>
                    </a:ext>
                  </a:extLst>
                </a:gridCol>
                <a:gridCol w="394604">
                  <a:extLst>
                    <a:ext uri="{9D8B030D-6E8A-4147-A177-3AD203B41FA5}">
                      <a16:colId xmlns:a16="http://schemas.microsoft.com/office/drawing/2014/main" val="2518671867"/>
                    </a:ext>
                  </a:extLst>
                </a:gridCol>
                <a:gridCol w="394604">
                  <a:extLst>
                    <a:ext uri="{9D8B030D-6E8A-4147-A177-3AD203B41FA5}">
                      <a16:colId xmlns:a16="http://schemas.microsoft.com/office/drawing/2014/main" val="918871725"/>
                    </a:ext>
                  </a:extLst>
                </a:gridCol>
                <a:gridCol w="394604">
                  <a:extLst>
                    <a:ext uri="{9D8B030D-6E8A-4147-A177-3AD203B41FA5}">
                      <a16:colId xmlns:a16="http://schemas.microsoft.com/office/drawing/2014/main" val="2864685666"/>
                    </a:ext>
                  </a:extLst>
                </a:gridCol>
                <a:gridCol w="394604">
                  <a:extLst>
                    <a:ext uri="{9D8B030D-6E8A-4147-A177-3AD203B41FA5}">
                      <a16:colId xmlns:a16="http://schemas.microsoft.com/office/drawing/2014/main" val="1903950511"/>
                    </a:ext>
                  </a:extLst>
                </a:gridCol>
                <a:gridCol w="394604">
                  <a:extLst>
                    <a:ext uri="{9D8B030D-6E8A-4147-A177-3AD203B41FA5}">
                      <a16:colId xmlns:a16="http://schemas.microsoft.com/office/drawing/2014/main" val="3553099912"/>
                    </a:ext>
                  </a:extLst>
                </a:gridCol>
                <a:gridCol w="394604">
                  <a:extLst>
                    <a:ext uri="{9D8B030D-6E8A-4147-A177-3AD203B41FA5}">
                      <a16:colId xmlns:a16="http://schemas.microsoft.com/office/drawing/2014/main" val="3115620894"/>
                    </a:ext>
                  </a:extLst>
                </a:gridCol>
                <a:gridCol w="394604">
                  <a:extLst>
                    <a:ext uri="{9D8B030D-6E8A-4147-A177-3AD203B41FA5}">
                      <a16:colId xmlns:a16="http://schemas.microsoft.com/office/drawing/2014/main" val="1190346117"/>
                    </a:ext>
                  </a:extLst>
                </a:gridCol>
                <a:gridCol w="394604">
                  <a:extLst>
                    <a:ext uri="{9D8B030D-6E8A-4147-A177-3AD203B41FA5}">
                      <a16:colId xmlns:a16="http://schemas.microsoft.com/office/drawing/2014/main" val="3529240664"/>
                    </a:ext>
                  </a:extLst>
                </a:gridCol>
                <a:gridCol w="394604">
                  <a:extLst>
                    <a:ext uri="{9D8B030D-6E8A-4147-A177-3AD203B41FA5}">
                      <a16:colId xmlns:a16="http://schemas.microsoft.com/office/drawing/2014/main" val="1655203242"/>
                    </a:ext>
                  </a:extLst>
                </a:gridCol>
                <a:gridCol w="394604">
                  <a:extLst>
                    <a:ext uri="{9D8B030D-6E8A-4147-A177-3AD203B41FA5}">
                      <a16:colId xmlns:a16="http://schemas.microsoft.com/office/drawing/2014/main" val="2633691085"/>
                    </a:ext>
                  </a:extLst>
                </a:gridCol>
                <a:gridCol w="3889314">
                  <a:extLst>
                    <a:ext uri="{9D8B030D-6E8A-4147-A177-3AD203B41FA5}">
                      <a16:colId xmlns:a16="http://schemas.microsoft.com/office/drawing/2014/main" val="3063699782"/>
                    </a:ext>
                  </a:extLst>
                </a:gridCol>
              </a:tblGrid>
              <a:tr h="641664">
                <a:tc rowSpan="2">
                  <a:txBody>
                    <a:bodyPr/>
                    <a:lstStyle/>
                    <a:p>
                      <a:r>
                        <a:rPr lang="fr-CA" sz="1200" b="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Activité :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fr-CA" sz="90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Communication 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CA" sz="7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CA" sz="7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9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CA" sz="90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Collaboration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CA" sz="7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CA" sz="7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9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CA" sz="90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Gestion de conflit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CA" sz="7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CA" sz="7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CA" sz="90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Commentaire(s)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3776263"/>
                  </a:ext>
                </a:extLst>
              </a:tr>
              <a:tr h="682067">
                <a:tc vMerge="1">
                  <a:txBody>
                    <a:bodyPr/>
                    <a:lstStyle/>
                    <a:p>
                      <a:endParaRPr lang="fr-CA" sz="105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CA" sz="70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Écoute ses partenaires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CA" sz="70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S’exprime calmement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CA" sz="70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Fait preuve d’ouverture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A" sz="70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Participe activement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CA" sz="70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Aide/collabore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CA" sz="70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Partage tâches/matériel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A" sz="70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Exprime calmement désaccords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CA" sz="70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Trouve solutions/compromis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CA" sz="700" dirty="0">
                          <a:solidFill>
                            <a:schemeClr val="tx1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Gestion émotions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 vert="vert27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39913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Élèves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555557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Luis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432025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Rita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471960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 err="1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Mayson</a:t>
                      </a:r>
                      <a:endParaRPr lang="fr-CA" sz="800" dirty="0"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9583594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 err="1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Lauralie</a:t>
                      </a:r>
                      <a:endParaRPr lang="fr-CA" sz="800" dirty="0"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14509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 err="1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Waki</a:t>
                      </a:r>
                      <a:endParaRPr lang="fr-CA" sz="800" dirty="0"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131218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Ethan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9607996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Milan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966883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 err="1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Israel</a:t>
                      </a:r>
                      <a:endParaRPr lang="fr-CA" sz="800" dirty="0"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6465828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Lily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7411811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 err="1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Camelia</a:t>
                      </a:r>
                      <a:endParaRPr lang="fr-CA" sz="800" dirty="0"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252895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Isaac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5291224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 err="1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Eftelya</a:t>
                      </a:r>
                      <a:endParaRPr lang="fr-CA" sz="800" dirty="0"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6054847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Curtis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717308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 err="1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Wyliam</a:t>
                      </a:r>
                      <a:endParaRPr lang="fr-CA" sz="800" dirty="0"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3434765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 err="1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Emryk</a:t>
                      </a:r>
                      <a:endParaRPr lang="fr-CA" sz="800" dirty="0"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7632028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Charlotte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8803036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Mariana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397819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David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2874662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Mariana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162636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Nellie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189646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Zack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241283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Yan-Hope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2982684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Victor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934516"/>
                  </a:ext>
                </a:extLst>
              </a:tr>
              <a:tr h="170194">
                <a:tc>
                  <a:txBody>
                    <a:bodyPr/>
                    <a:lstStyle/>
                    <a:p>
                      <a:r>
                        <a:rPr lang="fr-CA" sz="800" dirty="0"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Yara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7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3219063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86D5C9CD-AB72-056A-2441-A85A410F11ED}"/>
              </a:ext>
            </a:extLst>
          </p:cNvPr>
          <p:cNvSpPr txBox="1"/>
          <p:nvPr/>
        </p:nvSpPr>
        <p:spPr>
          <a:xfrm>
            <a:off x="285962" y="191864"/>
            <a:ext cx="26260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200" dirty="0">
                <a:latin typeface="Cavolini" panose="03000502040302020204" pitchFamily="66" charset="0"/>
                <a:cs typeface="Cavolini" panose="03000502040302020204" pitchFamily="66" charset="0"/>
              </a:rPr>
              <a:t>Date : 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3562622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864</TotalTime>
  <Words>65</Words>
  <Application>Microsoft Office PowerPoint</Application>
  <PresentationFormat>Personnalisé</PresentationFormat>
  <Paragraphs>40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Cavolini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Audrey Veilleux</dc:creator>
  <cp:lastModifiedBy>Justine Girard</cp:lastModifiedBy>
  <cp:revision>10</cp:revision>
  <dcterms:created xsi:type="dcterms:W3CDTF">2019-07-26T16:37:01Z</dcterms:created>
  <dcterms:modified xsi:type="dcterms:W3CDTF">2025-11-28T01:55:42Z</dcterms:modified>
</cp:coreProperties>
</file>