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4"/>
  </p:notesMasterIdLst>
  <p:sldIdLst>
    <p:sldId id="256" r:id="rId2"/>
    <p:sldId id="257" r:id="rId3"/>
    <p:sldId id="269" r:id="rId4"/>
    <p:sldId id="258" r:id="rId5"/>
    <p:sldId id="270" r:id="rId6"/>
    <p:sldId id="271" r:id="rId7"/>
    <p:sldId id="274" r:id="rId8"/>
    <p:sldId id="276" r:id="rId9"/>
    <p:sldId id="283" r:id="rId10"/>
    <p:sldId id="282" r:id="rId11"/>
    <p:sldId id="284" r:id="rId12"/>
    <p:sldId id="281" r:id="rId13"/>
    <p:sldId id="286" r:id="rId14"/>
    <p:sldId id="285" r:id="rId15"/>
    <p:sldId id="287" r:id="rId16"/>
    <p:sldId id="288" r:id="rId17"/>
    <p:sldId id="278" r:id="rId18"/>
    <p:sldId id="275" r:id="rId19"/>
    <p:sldId id="277" r:id="rId20"/>
    <p:sldId id="279" r:id="rId21"/>
    <p:sldId id="280" r:id="rId22"/>
    <p:sldId id="265" r:id="rId2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7AD7"/>
    <a:srgbClr val="ED00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74F0EC6-545D-DE4A-9499-9F4074193701}" v="72" dt="2024-11-12T20:58:10.46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51"/>
  </p:normalViewPr>
  <p:slideViewPr>
    <p:cSldViewPr snapToGrid="0">
      <p:cViewPr>
        <p:scale>
          <a:sx n="173" d="100"/>
          <a:sy n="173" d="100"/>
        </p:scale>
        <p:origin x="-3240" y="-15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salie Provencher" userId="3d40f582-bf85-4b90-8300-67517485ce1c" providerId="ADAL" clId="{C20C22B0-41DA-C044-BFF4-188819C218D5}"/>
    <pc:docChg chg="undo custSel addSld delSld modSld sldOrd modMainMaster">
      <pc:chgData name="Rosalie Provencher" userId="3d40f582-bf85-4b90-8300-67517485ce1c" providerId="ADAL" clId="{C20C22B0-41DA-C044-BFF4-188819C218D5}" dt="2024-11-06T16:23:37.669" v="9465" actId="20577"/>
      <pc:docMkLst>
        <pc:docMk/>
      </pc:docMkLst>
      <pc:sldChg chg="setBg">
        <pc:chgData name="Rosalie Provencher" userId="3d40f582-bf85-4b90-8300-67517485ce1c" providerId="ADAL" clId="{C20C22B0-41DA-C044-BFF4-188819C218D5}" dt="2024-10-30T21:24:12.351" v="2338"/>
        <pc:sldMkLst>
          <pc:docMk/>
          <pc:sldMk cId="1626604066" sldId="256"/>
        </pc:sldMkLst>
      </pc:sldChg>
      <pc:sldChg chg="addSp modSp mod">
        <pc:chgData name="Rosalie Provencher" userId="3d40f582-bf85-4b90-8300-67517485ce1c" providerId="ADAL" clId="{C20C22B0-41DA-C044-BFF4-188819C218D5}" dt="2024-11-06T12:49:25.738" v="9085" actId="20577"/>
        <pc:sldMkLst>
          <pc:docMk/>
          <pc:sldMk cId="2801953195" sldId="257"/>
        </pc:sldMkLst>
        <pc:spChg chg="mod">
          <ac:chgData name="Rosalie Provencher" userId="3d40f582-bf85-4b90-8300-67517485ce1c" providerId="ADAL" clId="{C20C22B0-41DA-C044-BFF4-188819C218D5}" dt="2024-11-02T17:38:39.738" v="2497" actId="20577"/>
          <ac:spMkLst>
            <pc:docMk/>
            <pc:sldMk cId="2801953195" sldId="257"/>
            <ac:spMk id="2" creationId="{D09CBDAC-719D-7B51-E865-BE48A9BE61C3}"/>
          </ac:spMkLst>
        </pc:spChg>
        <pc:spChg chg="mod">
          <ac:chgData name="Rosalie Provencher" userId="3d40f582-bf85-4b90-8300-67517485ce1c" providerId="ADAL" clId="{C20C22B0-41DA-C044-BFF4-188819C218D5}" dt="2024-11-04T13:07:48.348" v="8942" actId="20577"/>
          <ac:spMkLst>
            <pc:docMk/>
            <pc:sldMk cId="2801953195" sldId="257"/>
            <ac:spMk id="3" creationId="{72934ADC-BB7D-B898-81BB-AFB2D87CF41E}"/>
          </ac:spMkLst>
        </pc:spChg>
        <pc:spChg chg="add mod">
          <ac:chgData name="Rosalie Provencher" userId="3d40f582-bf85-4b90-8300-67517485ce1c" providerId="ADAL" clId="{C20C22B0-41DA-C044-BFF4-188819C218D5}" dt="2024-11-02T18:15:48.413" v="3922" actId="20577"/>
          <ac:spMkLst>
            <pc:docMk/>
            <pc:sldMk cId="2801953195" sldId="257"/>
            <ac:spMk id="4" creationId="{28C13F9C-3A5B-39EB-F87F-A4CB711C4DD7}"/>
          </ac:spMkLst>
        </pc:spChg>
        <pc:spChg chg="add mod">
          <ac:chgData name="Rosalie Provencher" userId="3d40f582-bf85-4b90-8300-67517485ce1c" providerId="ADAL" clId="{C20C22B0-41DA-C044-BFF4-188819C218D5}" dt="2024-11-02T17:38:11.697" v="2476" actId="1076"/>
          <ac:spMkLst>
            <pc:docMk/>
            <pc:sldMk cId="2801953195" sldId="257"/>
            <ac:spMk id="5" creationId="{1B695B60-2814-9A92-408A-6EE9D4E1C6CF}"/>
          </ac:spMkLst>
        </pc:spChg>
        <pc:spChg chg="add mod">
          <ac:chgData name="Rosalie Provencher" userId="3d40f582-bf85-4b90-8300-67517485ce1c" providerId="ADAL" clId="{C20C22B0-41DA-C044-BFF4-188819C218D5}" dt="2024-11-06T12:49:25.738" v="9085" actId="20577"/>
          <ac:spMkLst>
            <pc:docMk/>
            <pc:sldMk cId="2801953195" sldId="257"/>
            <ac:spMk id="6" creationId="{B1F78877-02A3-12D4-3F42-57A3B989A65B}"/>
          </ac:spMkLst>
        </pc:spChg>
        <pc:picChg chg="add mod">
          <ac:chgData name="Rosalie Provencher" userId="3d40f582-bf85-4b90-8300-67517485ce1c" providerId="ADAL" clId="{C20C22B0-41DA-C044-BFF4-188819C218D5}" dt="2024-11-02T18:11:00.918" v="3824" actId="1076"/>
          <ac:picMkLst>
            <pc:docMk/>
            <pc:sldMk cId="2801953195" sldId="257"/>
            <ac:picMk id="8" creationId="{0DB43E6C-CA83-85A3-8D5B-8FD848481C16}"/>
          </ac:picMkLst>
        </pc:picChg>
        <pc:picChg chg="add mod">
          <ac:chgData name="Rosalie Provencher" userId="3d40f582-bf85-4b90-8300-67517485ce1c" providerId="ADAL" clId="{C20C22B0-41DA-C044-BFF4-188819C218D5}" dt="2024-11-02T18:11:17.798" v="3826" actId="1076"/>
          <ac:picMkLst>
            <pc:docMk/>
            <pc:sldMk cId="2801953195" sldId="257"/>
            <ac:picMk id="10" creationId="{E0464EEC-1ABF-A5E4-818F-48B6B7A5253F}"/>
          </ac:picMkLst>
        </pc:picChg>
      </pc:sldChg>
      <pc:sldChg chg="addSp delSp modSp mod">
        <pc:chgData name="Rosalie Provencher" userId="3d40f582-bf85-4b90-8300-67517485ce1c" providerId="ADAL" clId="{C20C22B0-41DA-C044-BFF4-188819C218D5}" dt="2024-11-06T12:48:51.679" v="9078" actId="27636"/>
        <pc:sldMkLst>
          <pc:docMk/>
          <pc:sldMk cId="2298822442" sldId="258"/>
        </pc:sldMkLst>
        <pc:spChg chg="del mod">
          <ac:chgData name="Rosalie Provencher" userId="3d40f582-bf85-4b90-8300-67517485ce1c" providerId="ADAL" clId="{C20C22B0-41DA-C044-BFF4-188819C218D5}" dt="2024-11-02T18:14:45.261" v="3877" actId="21"/>
          <ac:spMkLst>
            <pc:docMk/>
            <pc:sldMk cId="2298822442" sldId="258"/>
            <ac:spMk id="2" creationId="{98525C54-BFAF-6A72-6AD5-66E25B816AB7}"/>
          </ac:spMkLst>
        </pc:spChg>
        <pc:spChg chg="del">
          <ac:chgData name="Rosalie Provencher" userId="3d40f582-bf85-4b90-8300-67517485ce1c" providerId="ADAL" clId="{C20C22B0-41DA-C044-BFF4-188819C218D5}" dt="2024-11-02T18:17:29.539" v="3945" actId="21"/>
          <ac:spMkLst>
            <pc:docMk/>
            <pc:sldMk cId="2298822442" sldId="258"/>
            <ac:spMk id="3" creationId="{889AC72C-B5D5-A9B6-8C6A-188DDC77BC1F}"/>
          </ac:spMkLst>
        </pc:spChg>
        <pc:spChg chg="add mod">
          <ac:chgData name="Rosalie Provencher" userId="3d40f582-bf85-4b90-8300-67517485ce1c" providerId="ADAL" clId="{C20C22B0-41DA-C044-BFF4-188819C218D5}" dt="2024-11-02T18:14:58.632" v="3920" actId="20577"/>
          <ac:spMkLst>
            <pc:docMk/>
            <pc:sldMk cId="2298822442" sldId="258"/>
            <ac:spMk id="4" creationId="{0438D3F6-3A90-6667-FAAB-A36AEF17E781}"/>
          </ac:spMkLst>
        </pc:spChg>
        <pc:spChg chg="add del mod">
          <ac:chgData name="Rosalie Provencher" userId="3d40f582-bf85-4b90-8300-67517485ce1c" providerId="ADAL" clId="{C20C22B0-41DA-C044-BFF4-188819C218D5}" dt="2024-11-02T18:14:48.319" v="3878" actId="21"/>
          <ac:spMkLst>
            <pc:docMk/>
            <pc:sldMk cId="2298822442" sldId="258"/>
            <ac:spMk id="6" creationId="{DFCF58E7-F179-C81B-2FDA-620C49FDFC35}"/>
          </ac:spMkLst>
        </pc:spChg>
        <pc:spChg chg="add mod">
          <ac:chgData name="Rosalie Provencher" userId="3d40f582-bf85-4b90-8300-67517485ce1c" providerId="ADAL" clId="{C20C22B0-41DA-C044-BFF4-188819C218D5}" dt="2024-11-02T18:25:54.776" v="4203" actId="20577"/>
          <ac:spMkLst>
            <pc:docMk/>
            <pc:sldMk cId="2298822442" sldId="258"/>
            <ac:spMk id="7" creationId="{CF374D60-1122-14AC-0D2F-F9285ED3E3FE}"/>
          </ac:spMkLst>
        </pc:spChg>
        <pc:spChg chg="add mod">
          <ac:chgData name="Rosalie Provencher" userId="3d40f582-bf85-4b90-8300-67517485ce1c" providerId="ADAL" clId="{C20C22B0-41DA-C044-BFF4-188819C218D5}" dt="2024-11-06T12:48:51.679" v="9078" actId="27636"/>
          <ac:spMkLst>
            <pc:docMk/>
            <pc:sldMk cId="2298822442" sldId="258"/>
            <ac:spMk id="8" creationId="{2B78573D-8F63-9A52-6562-21B1AA134651}"/>
          </ac:spMkLst>
        </pc:spChg>
        <pc:picChg chg="add mod">
          <ac:chgData name="Rosalie Provencher" userId="3d40f582-bf85-4b90-8300-67517485ce1c" providerId="ADAL" clId="{C20C22B0-41DA-C044-BFF4-188819C218D5}" dt="2024-11-05T21:13:25.687" v="8988" actId="1076"/>
          <ac:picMkLst>
            <pc:docMk/>
            <pc:sldMk cId="2298822442" sldId="258"/>
            <ac:picMk id="10" creationId="{016023C1-94BE-786A-6A12-FBCE43C513E6}"/>
          </ac:picMkLst>
        </pc:picChg>
      </pc:sldChg>
      <pc:sldChg chg="modSp new del mod">
        <pc:chgData name="Rosalie Provencher" userId="3d40f582-bf85-4b90-8300-67517485ce1c" providerId="ADAL" clId="{C20C22B0-41DA-C044-BFF4-188819C218D5}" dt="2024-11-02T18:40:21.287" v="4735" actId="2696"/>
        <pc:sldMkLst>
          <pc:docMk/>
          <pc:sldMk cId="1721315709" sldId="259"/>
        </pc:sldMkLst>
        <pc:spChg chg="mod">
          <ac:chgData name="Rosalie Provencher" userId="3d40f582-bf85-4b90-8300-67517485ce1c" providerId="ADAL" clId="{C20C22B0-41DA-C044-BFF4-188819C218D5}" dt="2024-10-20T18:55:47.213" v="55"/>
          <ac:spMkLst>
            <pc:docMk/>
            <pc:sldMk cId="1721315709" sldId="259"/>
            <ac:spMk id="2" creationId="{C87FCE32-7D61-3C78-0E65-9D9E1E75336F}"/>
          </ac:spMkLst>
        </pc:spChg>
        <pc:spChg chg="mod">
          <ac:chgData name="Rosalie Provencher" userId="3d40f582-bf85-4b90-8300-67517485ce1c" providerId="ADAL" clId="{C20C22B0-41DA-C044-BFF4-188819C218D5}" dt="2024-10-29T00:34:47.483" v="381" actId="20577"/>
          <ac:spMkLst>
            <pc:docMk/>
            <pc:sldMk cId="1721315709" sldId="259"/>
            <ac:spMk id="3" creationId="{AC7B3F8B-093C-3FCC-42C1-6107855107E4}"/>
          </ac:spMkLst>
        </pc:spChg>
      </pc:sldChg>
      <pc:sldChg chg="modSp new del mod">
        <pc:chgData name="Rosalie Provencher" userId="3d40f582-bf85-4b90-8300-67517485ce1c" providerId="ADAL" clId="{C20C22B0-41DA-C044-BFF4-188819C218D5}" dt="2024-11-02T19:10:15.595" v="5966" actId="2696"/>
        <pc:sldMkLst>
          <pc:docMk/>
          <pc:sldMk cId="240656236" sldId="260"/>
        </pc:sldMkLst>
        <pc:spChg chg="mod">
          <ac:chgData name="Rosalie Provencher" userId="3d40f582-bf85-4b90-8300-67517485ce1c" providerId="ADAL" clId="{C20C22B0-41DA-C044-BFF4-188819C218D5}" dt="2024-10-20T18:55:40.288" v="53"/>
          <ac:spMkLst>
            <pc:docMk/>
            <pc:sldMk cId="240656236" sldId="260"/>
            <ac:spMk id="2" creationId="{E48E443D-6A4C-413F-6C0F-52397F3D367F}"/>
          </ac:spMkLst>
        </pc:spChg>
        <pc:spChg chg="mod">
          <ac:chgData name="Rosalie Provencher" userId="3d40f582-bf85-4b90-8300-67517485ce1c" providerId="ADAL" clId="{C20C22B0-41DA-C044-BFF4-188819C218D5}" dt="2024-10-30T21:16:30.533" v="2169"/>
          <ac:spMkLst>
            <pc:docMk/>
            <pc:sldMk cId="240656236" sldId="260"/>
            <ac:spMk id="3" creationId="{2F27A6AC-BF54-7249-5793-E6A6DFE99430}"/>
          </ac:spMkLst>
        </pc:spChg>
      </pc:sldChg>
      <pc:sldChg chg="modSp new del mod">
        <pc:chgData name="Rosalie Provencher" userId="3d40f582-bf85-4b90-8300-67517485ce1c" providerId="ADAL" clId="{C20C22B0-41DA-C044-BFF4-188819C218D5}" dt="2024-11-02T19:13:37.640" v="6071" actId="2696"/>
        <pc:sldMkLst>
          <pc:docMk/>
          <pc:sldMk cId="3696039986" sldId="261"/>
        </pc:sldMkLst>
        <pc:spChg chg="mod">
          <ac:chgData name="Rosalie Provencher" userId="3d40f582-bf85-4b90-8300-67517485ce1c" providerId="ADAL" clId="{C20C22B0-41DA-C044-BFF4-188819C218D5}" dt="2024-10-30T21:19:51.712" v="2277" actId="20577"/>
          <ac:spMkLst>
            <pc:docMk/>
            <pc:sldMk cId="3696039986" sldId="261"/>
            <ac:spMk id="2" creationId="{A0A5CA73-1B6F-B71C-771B-41DAC17E2F63}"/>
          </ac:spMkLst>
        </pc:spChg>
        <pc:spChg chg="mod">
          <ac:chgData name="Rosalie Provencher" userId="3d40f582-bf85-4b90-8300-67517485ce1c" providerId="ADAL" clId="{C20C22B0-41DA-C044-BFF4-188819C218D5}" dt="2024-10-30T21:10:10.383" v="1876" actId="255"/>
          <ac:spMkLst>
            <pc:docMk/>
            <pc:sldMk cId="3696039986" sldId="261"/>
            <ac:spMk id="3" creationId="{3401DD1A-E1FD-4640-FC27-C13D2B1242AF}"/>
          </ac:spMkLst>
        </pc:spChg>
      </pc:sldChg>
      <pc:sldChg chg="modSp new del mod">
        <pc:chgData name="Rosalie Provencher" userId="3d40f582-bf85-4b90-8300-67517485ce1c" providerId="ADAL" clId="{C20C22B0-41DA-C044-BFF4-188819C218D5}" dt="2024-11-02T19:20:58.528" v="6444" actId="2696"/>
        <pc:sldMkLst>
          <pc:docMk/>
          <pc:sldMk cId="2194398530" sldId="262"/>
        </pc:sldMkLst>
        <pc:spChg chg="mod">
          <ac:chgData name="Rosalie Provencher" userId="3d40f582-bf85-4b90-8300-67517485ce1c" providerId="ADAL" clId="{C20C22B0-41DA-C044-BFF4-188819C218D5}" dt="2024-10-30T21:19:43.655" v="2275" actId="207"/>
          <ac:spMkLst>
            <pc:docMk/>
            <pc:sldMk cId="2194398530" sldId="262"/>
            <ac:spMk id="2" creationId="{DE3635ED-A8D2-870B-BB8F-92F63A12C43F}"/>
          </ac:spMkLst>
        </pc:spChg>
        <pc:spChg chg="mod">
          <ac:chgData name="Rosalie Provencher" userId="3d40f582-bf85-4b90-8300-67517485ce1c" providerId="ADAL" clId="{C20C22B0-41DA-C044-BFF4-188819C218D5}" dt="2024-10-29T01:13:51.453" v="1456" actId="20577"/>
          <ac:spMkLst>
            <pc:docMk/>
            <pc:sldMk cId="2194398530" sldId="262"/>
            <ac:spMk id="3" creationId="{3141A97B-5178-6562-A4A3-48A2BB4B4C2F}"/>
          </ac:spMkLst>
        </pc:spChg>
      </pc:sldChg>
      <pc:sldChg chg="modSp new del mod">
        <pc:chgData name="Rosalie Provencher" userId="3d40f582-bf85-4b90-8300-67517485ce1c" providerId="ADAL" clId="{C20C22B0-41DA-C044-BFF4-188819C218D5}" dt="2024-11-02T19:21:10.632" v="6446" actId="2696"/>
        <pc:sldMkLst>
          <pc:docMk/>
          <pc:sldMk cId="459714107" sldId="263"/>
        </pc:sldMkLst>
        <pc:spChg chg="mod">
          <ac:chgData name="Rosalie Provencher" userId="3d40f582-bf85-4b90-8300-67517485ce1c" providerId="ADAL" clId="{C20C22B0-41DA-C044-BFF4-188819C218D5}" dt="2024-10-30T21:19:36.806" v="2274" actId="207"/>
          <ac:spMkLst>
            <pc:docMk/>
            <pc:sldMk cId="459714107" sldId="263"/>
            <ac:spMk id="2" creationId="{D3AE5E5C-BF27-3F39-837C-A158841A403C}"/>
          </ac:spMkLst>
        </pc:spChg>
      </pc:sldChg>
      <pc:sldChg chg="modSp new del mod">
        <pc:chgData name="Rosalie Provencher" userId="3d40f582-bf85-4b90-8300-67517485ce1c" providerId="ADAL" clId="{C20C22B0-41DA-C044-BFF4-188819C218D5}" dt="2024-11-02T19:21:33.766" v="6509" actId="2696"/>
        <pc:sldMkLst>
          <pc:docMk/>
          <pc:sldMk cId="3437236955" sldId="264"/>
        </pc:sldMkLst>
        <pc:spChg chg="mod">
          <ac:chgData name="Rosalie Provencher" userId="3d40f582-bf85-4b90-8300-67517485ce1c" providerId="ADAL" clId="{C20C22B0-41DA-C044-BFF4-188819C218D5}" dt="2024-10-20T18:55:00.609" v="44" actId="255"/>
          <ac:spMkLst>
            <pc:docMk/>
            <pc:sldMk cId="3437236955" sldId="264"/>
            <ac:spMk id="2" creationId="{B534F0A7-A3F0-F608-A81E-3103545673D7}"/>
          </ac:spMkLst>
        </pc:spChg>
        <pc:spChg chg="mod">
          <ac:chgData name="Rosalie Provencher" userId="3d40f582-bf85-4b90-8300-67517485ce1c" providerId="ADAL" clId="{C20C22B0-41DA-C044-BFF4-188819C218D5}" dt="2024-10-29T01:14:07.068" v="1457" actId="1076"/>
          <ac:spMkLst>
            <pc:docMk/>
            <pc:sldMk cId="3437236955" sldId="264"/>
            <ac:spMk id="3" creationId="{DDB830E7-D765-CA95-66F2-CEADFA9CAABD}"/>
          </ac:spMkLst>
        </pc:spChg>
      </pc:sldChg>
      <pc:sldChg chg="addSp delSp modSp new mod">
        <pc:chgData name="Rosalie Provencher" userId="3d40f582-bf85-4b90-8300-67517485ce1c" providerId="ADAL" clId="{C20C22B0-41DA-C044-BFF4-188819C218D5}" dt="2024-11-06T12:59:02.747" v="9415" actId="20577"/>
        <pc:sldMkLst>
          <pc:docMk/>
          <pc:sldMk cId="3810759310" sldId="265"/>
        </pc:sldMkLst>
        <pc:spChg chg="del mod">
          <ac:chgData name="Rosalie Provencher" userId="3d40f582-bf85-4b90-8300-67517485ce1c" providerId="ADAL" clId="{C20C22B0-41DA-C044-BFF4-188819C218D5}" dt="2024-11-03T19:31:00.566" v="7234" actId="21"/>
          <ac:spMkLst>
            <pc:docMk/>
            <pc:sldMk cId="3810759310" sldId="265"/>
            <ac:spMk id="2" creationId="{8B25CD53-A4B1-B263-F5E5-A15CCFE498FE}"/>
          </ac:spMkLst>
        </pc:spChg>
        <pc:spChg chg="mod">
          <ac:chgData name="Rosalie Provencher" userId="3d40f582-bf85-4b90-8300-67517485ce1c" providerId="ADAL" clId="{C20C22B0-41DA-C044-BFF4-188819C218D5}" dt="2024-11-06T12:59:02.747" v="9415" actId="20577"/>
          <ac:spMkLst>
            <pc:docMk/>
            <pc:sldMk cId="3810759310" sldId="265"/>
            <ac:spMk id="3" creationId="{EF1501B7-CC53-44F6-769F-392B1C5D3B95}"/>
          </ac:spMkLst>
        </pc:spChg>
        <pc:spChg chg="add mod">
          <ac:chgData name="Rosalie Provencher" userId="3d40f582-bf85-4b90-8300-67517485ce1c" providerId="ADAL" clId="{C20C22B0-41DA-C044-BFF4-188819C218D5}" dt="2024-11-03T19:30:55.153" v="7232" actId="20577"/>
          <ac:spMkLst>
            <pc:docMk/>
            <pc:sldMk cId="3810759310" sldId="265"/>
            <ac:spMk id="4" creationId="{A9EAB502-5E00-8F5F-4067-B6968A7BF3B8}"/>
          </ac:spMkLst>
        </pc:spChg>
        <pc:spChg chg="add del mod">
          <ac:chgData name="Rosalie Provencher" userId="3d40f582-bf85-4b90-8300-67517485ce1c" providerId="ADAL" clId="{C20C22B0-41DA-C044-BFF4-188819C218D5}" dt="2024-11-03T19:31:03.452" v="7235" actId="21"/>
          <ac:spMkLst>
            <pc:docMk/>
            <pc:sldMk cId="3810759310" sldId="265"/>
            <ac:spMk id="6" creationId="{306E5CB5-B5DA-0E84-0053-46FFE114F067}"/>
          </ac:spMkLst>
        </pc:spChg>
      </pc:sldChg>
      <pc:sldChg chg="addSp delSp modSp add del mod">
        <pc:chgData name="Rosalie Provencher" userId="3d40f582-bf85-4b90-8300-67517485ce1c" providerId="ADAL" clId="{C20C22B0-41DA-C044-BFF4-188819C218D5}" dt="2024-11-02T18:54:29.360" v="5406" actId="2696"/>
        <pc:sldMkLst>
          <pc:docMk/>
          <pc:sldMk cId="2308413279" sldId="266"/>
        </pc:sldMkLst>
        <pc:spChg chg="mod">
          <ac:chgData name="Rosalie Provencher" userId="3d40f582-bf85-4b90-8300-67517485ce1c" providerId="ADAL" clId="{C20C22B0-41DA-C044-BFF4-188819C218D5}" dt="2024-10-30T21:18:29.750" v="2209" actId="207"/>
          <ac:spMkLst>
            <pc:docMk/>
            <pc:sldMk cId="2308413279" sldId="266"/>
            <ac:spMk id="2" creationId="{11EB6EFE-5C83-C080-D3A2-2564008B3CC4}"/>
          </ac:spMkLst>
        </pc:spChg>
        <pc:spChg chg="mod">
          <ac:chgData name="Rosalie Provencher" userId="3d40f582-bf85-4b90-8300-67517485ce1c" providerId="ADAL" clId="{C20C22B0-41DA-C044-BFF4-188819C218D5}" dt="2024-10-30T21:22:48.508" v="2328" actId="20577"/>
          <ac:spMkLst>
            <pc:docMk/>
            <pc:sldMk cId="2308413279" sldId="266"/>
            <ac:spMk id="3" creationId="{9D91F68A-4B40-6B58-28B2-462801AB666E}"/>
          </ac:spMkLst>
        </pc:spChg>
        <pc:spChg chg="add mod">
          <ac:chgData name="Rosalie Provencher" userId="3d40f582-bf85-4b90-8300-67517485ce1c" providerId="ADAL" clId="{C20C22B0-41DA-C044-BFF4-188819C218D5}" dt="2024-10-30T21:23:31.148" v="2335" actId="1076"/>
          <ac:spMkLst>
            <pc:docMk/>
            <pc:sldMk cId="2308413279" sldId="266"/>
            <ac:spMk id="14" creationId="{650BE6ED-9BAC-7480-44CD-28274F9D641F}"/>
          </ac:spMkLst>
        </pc:spChg>
        <pc:spChg chg="add mod">
          <ac:chgData name="Rosalie Provencher" userId="3d40f582-bf85-4b90-8300-67517485ce1c" providerId="ADAL" clId="{C20C22B0-41DA-C044-BFF4-188819C218D5}" dt="2024-10-30T21:22:49.210" v="2329" actId="1076"/>
          <ac:spMkLst>
            <pc:docMk/>
            <pc:sldMk cId="2308413279" sldId="266"/>
            <ac:spMk id="15" creationId="{C3015C57-1A1C-2FAA-FCF5-B0D9E4113C82}"/>
          </ac:spMkLst>
        </pc:spChg>
        <pc:spChg chg="add mod">
          <ac:chgData name="Rosalie Provencher" userId="3d40f582-bf85-4b90-8300-67517485ce1c" providerId="ADAL" clId="{C20C22B0-41DA-C044-BFF4-188819C218D5}" dt="2024-11-02T18:43:57.023" v="5019"/>
          <ac:spMkLst>
            <pc:docMk/>
            <pc:sldMk cId="2308413279" sldId="266"/>
            <ac:spMk id="16" creationId="{E26CF2D1-B590-C18F-7160-E7008340321D}"/>
          </ac:spMkLst>
        </pc:spChg>
        <pc:picChg chg="add del mod">
          <ac:chgData name="Rosalie Provencher" userId="3d40f582-bf85-4b90-8300-67517485ce1c" providerId="ADAL" clId="{C20C22B0-41DA-C044-BFF4-188819C218D5}" dt="2024-10-29T00:46:14.983" v="739" actId="478"/>
          <ac:picMkLst>
            <pc:docMk/>
            <pc:sldMk cId="2308413279" sldId="266"/>
            <ac:picMk id="5" creationId="{B2D1CAE3-EA1A-41C7-E979-99889E30C469}"/>
          </ac:picMkLst>
        </pc:picChg>
        <pc:picChg chg="add del mod">
          <ac:chgData name="Rosalie Provencher" userId="3d40f582-bf85-4b90-8300-67517485ce1c" providerId="ADAL" clId="{C20C22B0-41DA-C044-BFF4-188819C218D5}" dt="2024-10-29T00:46:17.394" v="741" actId="478"/>
          <ac:picMkLst>
            <pc:docMk/>
            <pc:sldMk cId="2308413279" sldId="266"/>
            <ac:picMk id="7" creationId="{22E39948-E282-4688-2B89-93AABCC50CA5}"/>
          </ac:picMkLst>
        </pc:picChg>
        <pc:picChg chg="add del mod">
          <ac:chgData name="Rosalie Provencher" userId="3d40f582-bf85-4b90-8300-67517485ce1c" providerId="ADAL" clId="{C20C22B0-41DA-C044-BFF4-188819C218D5}" dt="2024-10-29T00:46:16.216" v="740" actId="478"/>
          <ac:picMkLst>
            <pc:docMk/>
            <pc:sldMk cId="2308413279" sldId="266"/>
            <ac:picMk id="9" creationId="{813229DA-4B6A-BB90-6702-4F2391431263}"/>
          </ac:picMkLst>
        </pc:picChg>
        <pc:picChg chg="add mod">
          <ac:chgData name="Rosalie Provencher" userId="3d40f582-bf85-4b90-8300-67517485ce1c" providerId="ADAL" clId="{C20C22B0-41DA-C044-BFF4-188819C218D5}" dt="2024-10-30T21:23:27.090" v="2334" actId="1076"/>
          <ac:picMkLst>
            <pc:docMk/>
            <pc:sldMk cId="2308413279" sldId="266"/>
            <ac:picMk id="11" creationId="{43BF0D1F-3574-3B26-F0CC-F8005548ED3E}"/>
          </ac:picMkLst>
        </pc:picChg>
        <pc:picChg chg="add mod">
          <ac:chgData name="Rosalie Provencher" userId="3d40f582-bf85-4b90-8300-67517485ce1c" providerId="ADAL" clId="{C20C22B0-41DA-C044-BFF4-188819C218D5}" dt="2024-10-30T21:22:50.101" v="2330" actId="1076"/>
          <ac:picMkLst>
            <pc:docMk/>
            <pc:sldMk cId="2308413279" sldId="266"/>
            <ac:picMk id="13" creationId="{5E68B306-B966-BB01-0635-6F109CB79E2A}"/>
          </ac:picMkLst>
        </pc:picChg>
      </pc:sldChg>
      <pc:sldChg chg="modSp add del mod setBg">
        <pc:chgData name="Rosalie Provencher" userId="3d40f582-bf85-4b90-8300-67517485ce1c" providerId="ADAL" clId="{C20C22B0-41DA-C044-BFF4-188819C218D5}" dt="2024-11-02T19:03:10.254" v="5762" actId="2696"/>
        <pc:sldMkLst>
          <pc:docMk/>
          <pc:sldMk cId="2948626396" sldId="267"/>
        </pc:sldMkLst>
        <pc:spChg chg="mod">
          <ac:chgData name="Rosalie Provencher" userId="3d40f582-bf85-4b90-8300-67517485ce1c" providerId="ADAL" clId="{C20C22B0-41DA-C044-BFF4-188819C218D5}" dt="2024-10-30T21:18:38.087" v="2210" actId="207"/>
          <ac:spMkLst>
            <pc:docMk/>
            <pc:sldMk cId="2948626396" sldId="267"/>
            <ac:spMk id="2" creationId="{092769BC-7E80-E9FB-180C-3F928D7CBCC9}"/>
          </ac:spMkLst>
        </pc:spChg>
        <pc:spChg chg="mod">
          <ac:chgData name="Rosalie Provencher" userId="3d40f582-bf85-4b90-8300-67517485ce1c" providerId="ADAL" clId="{C20C22B0-41DA-C044-BFF4-188819C218D5}" dt="2024-10-30T21:17:45.011" v="2204" actId="1076"/>
          <ac:spMkLst>
            <pc:docMk/>
            <pc:sldMk cId="2948626396" sldId="267"/>
            <ac:spMk id="3" creationId="{A6C06C83-9F80-4095-511B-B97ACCC9AF1B}"/>
          </ac:spMkLst>
        </pc:spChg>
        <pc:picChg chg="mod">
          <ac:chgData name="Rosalie Provencher" userId="3d40f582-bf85-4b90-8300-67517485ce1c" providerId="ADAL" clId="{C20C22B0-41DA-C044-BFF4-188819C218D5}" dt="2024-10-30T21:17:56.083" v="2207" actId="1076"/>
          <ac:picMkLst>
            <pc:docMk/>
            <pc:sldMk cId="2948626396" sldId="267"/>
            <ac:picMk id="5" creationId="{9C4570A3-D1E2-CBE9-5B8C-05544E39DA1B}"/>
          </ac:picMkLst>
        </pc:picChg>
        <pc:picChg chg="mod">
          <ac:chgData name="Rosalie Provencher" userId="3d40f582-bf85-4b90-8300-67517485ce1c" providerId="ADAL" clId="{C20C22B0-41DA-C044-BFF4-188819C218D5}" dt="2024-10-30T21:17:52.011" v="2206" actId="1076"/>
          <ac:picMkLst>
            <pc:docMk/>
            <pc:sldMk cId="2948626396" sldId="267"/>
            <ac:picMk id="7" creationId="{739FE4D3-76B0-9C1C-2942-19D3E9A11DC7}"/>
          </ac:picMkLst>
        </pc:picChg>
        <pc:picChg chg="mod">
          <ac:chgData name="Rosalie Provencher" userId="3d40f582-bf85-4b90-8300-67517485ce1c" providerId="ADAL" clId="{C20C22B0-41DA-C044-BFF4-188819C218D5}" dt="2024-10-30T21:18:02.733" v="2208" actId="1076"/>
          <ac:picMkLst>
            <pc:docMk/>
            <pc:sldMk cId="2948626396" sldId="267"/>
            <ac:picMk id="9" creationId="{525B2CA8-9DD6-870A-F1D2-4CB2732A8D7F}"/>
          </ac:picMkLst>
        </pc:picChg>
      </pc:sldChg>
      <pc:sldChg chg="addSp delSp modSp add del mod setBg">
        <pc:chgData name="Rosalie Provencher" userId="3d40f582-bf85-4b90-8300-67517485ce1c" providerId="ADAL" clId="{C20C22B0-41DA-C044-BFF4-188819C218D5}" dt="2024-11-02T19:09:19.893" v="5907" actId="2696"/>
        <pc:sldMkLst>
          <pc:docMk/>
          <pc:sldMk cId="3470085018" sldId="268"/>
        </pc:sldMkLst>
        <pc:spChg chg="mod">
          <ac:chgData name="Rosalie Provencher" userId="3d40f582-bf85-4b90-8300-67517485ce1c" providerId="ADAL" clId="{C20C22B0-41DA-C044-BFF4-188819C218D5}" dt="2024-10-30T21:19:15.967" v="2271" actId="1076"/>
          <ac:spMkLst>
            <pc:docMk/>
            <pc:sldMk cId="3470085018" sldId="268"/>
            <ac:spMk id="2" creationId="{E7FF5CD8-5CF5-A253-13DA-EA55A8489B5F}"/>
          </ac:spMkLst>
        </pc:spChg>
        <pc:spChg chg="del mod">
          <ac:chgData name="Rosalie Provencher" userId="3d40f582-bf85-4b90-8300-67517485ce1c" providerId="ADAL" clId="{C20C22B0-41DA-C044-BFF4-188819C218D5}" dt="2024-10-29T00:58:45.412" v="1012" actId="21"/>
          <ac:spMkLst>
            <pc:docMk/>
            <pc:sldMk cId="3470085018" sldId="268"/>
            <ac:spMk id="3" creationId="{BC0FA487-EA3A-06FB-2F3A-A09F3B7A5DE1}"/>
          </ac:spMkLst>
        </pc:spChg>
        <pc:spChg chg="add del mod">
          <ac:chgData name="Rosalie Provencher" userId="3d40f582-bf85-4b90-8300-67517485ce1c" providerId="ADAL" clId="{C20C22B0-41DA-C044-BFF4-188819C218D5}" dt="2024-10-29T00:58:53.353" v="1013" actId="21"/>
          <ac:spMkLst>
            <pc:docMk/>
            <pc:sldMk cId="3470085018" sldId="268"/>
            <ac:spMk id="6" creationId="{D2B4AD6C-8F8F-04B5-1F9F-8D13B9D0F700}"/>
          </ac:spMkLst>
        </pc:spChg>
        <pc:spChg chg="add mod">
          <ac:chgData name="Rosalie Provencher" userId="3d40f582-bf85-4b90-8300-67517485ce1c" providerId="ADAL" clId="{C20C22B0-41DA-C044-BFF4-188819C218D5}" dt="2024-10-29T01:09:30.847" v="1333" actId="115"/>
          <ac:spMkLst>
            <pc:docMk/>
            <pc:sldMk cId="3470085018" sldId="268"/>
            <ac:spMk id="11" creationId="{8F6649BD-2AB0-32D9-BD21-FF068A0B8E23}"/>
          </ac:spMkLst>
        </pc:spChg>
        <pc:spChg chg="add mod">
          <ac:chgData name="Rosalie Provencher" userId="3d40f582-bf85-4b90-8300-67517485ce1c" providerId="ADAL" clId="{C20C22B0-41DA-C044-BFF4-188819C218D5}" dt="2024-10-30T21:19:18.853" v="2272" actId="1076"/>
          <ac:spMkLst>
            <pc:docMk/>
            <pc:sldMk cId="3470085018" sldId="268"/>
            <ac:spMk id="12" creationId="{2BB8A038-3AF0-C605-5522-2EC90BF32F6A}"/>
          </ac:spMkLst>
        </pc:spChg>
        <pc:picChg chg="del">
          <ac:chgData name="Rosalie Provencher" userId="3d40f582-bf85-4b90-8300-67517485ce1c" providerId="ADAL" clId="{C20C22B0-41DA-C044-BFF4-188819C218D5}" dt="2024-10-29T00:54:39.169" v="842" actId="478"/>
          <ac:picMkLst>
            <pc:docMk/>
            <pc:sldMk cId="3470085018" sldId="268"/>
            <ac:picMk id="5" creationId="{BE56F419-FC50-7DFC-00AE-76A052BD974D}"/>
          </ac:picMkLst>
        </pc:picChg>
        <pc:picChg chg="del">
          <ac:chgData name="Rosalie Provencher" userId="3d40f582-bf85-4b90-8300-67517485ce1c" providerId="ADAL" clId="{C20C22B0-41DA-C044-BFF4-188819C218D5}" dt="2024-10-29T00:54:41.076" v="843" actId="478"/>
          <ac:picMkLst>
            <pc:docMk/>
            <pc:sldMk cId="3470085018" sldId="268"/>
            <ac:picMk id="7" creationId="{C5C90FC5-53BC-6292-EEC4-17E722175CB6}"/>
          </ac:picMkLst>
        </pc:picChg>
        <pc:picChg chg="del">
          <ac:chgData name="Rosalie Provencher" userId="3d40f582-bf85-4b90-8300-67517485ce1c" providerId="ADAL" clId="{C20C22B0-41DA-C044-BFF4-188819C218D5}" dt="2024-10-29T00:54:42.483" v="844" actId="478"/>
          <ac:picMkLst>
            <pc:docMk/>
            <pc:sldMk cId="3470085018" sldId="268"/>
            <ac:picMk id="9" creationId="{372D9FBD-FA1F-645B-4517-4F4993A551D4}"/>
          </ac:picMkLst>
        </pc:picChg>
        <pc:picChg chg="add mod">
          <ac:chgData name="Rosalie Provencher" userId="3d40f582-bf85-4b90-8300-67517485ce1c" providerId="ADAL" clId="{C20C22B0-41DA-C044-BFF4-188819C218D5}" dt="2024-10-29T01:09:38.515" v="1334" actId="1076"/>
          <ac:picMkLst>
            <pc:docMk/>
            <pc:sldMk cId="3470085018" sldId="268"/>
            <ac:picMk id="10" creationId="{5FF86B5B-6291-B717-95C2-5CAAFE80998F}"/>
          </ac:picMkLst>
        </pc:picChg>
      </pc:sldChg>
      <pc:sldChg chg="addSp delSp modSp add mod">
        <pc:chgData name="Rosalie Provencher" userId="3d40f582-bf85-4b90-8300-67517485ce1c" providerId="ADAL" clId="{C20C22B0-41DA-C044-BFF4-188819C218D5}" dt="2024-11-06T12:49:01.483" v="9081" actId="20577"/>
        <pc:sldMkLst>
          <pc:docMk/>
          <pc:sldMk cId="2840081821" sldId="269"/>
        </pc:sldMkLst>
        <pc:spChg chg="del">
          <ac:chgData name="Rosalie Provencher" userId="3d40f582-bf85-4b90-8300-67517485ce1c" providerId="ADAL" clId="{C20C22B0-41DA-C044-BFF4-188819C218D5}" dt="2024-11-02T17:45:25.381" v="2947" actId="21"/>
          <ac:spMkLst>
            <pc:docMk/>
            <pc:sldMk cId="2840081821" sldId="269"/>
            <ac:spMk id="2" creationId="{213FF93E-8693-8FB8-2AC8-4CB654AFA197}"/>
          </ac:spMkLst>
        </pc:spChg>
        <pc:spChg chg="add del mod">
          <ac:chgData name="Rosalie Provencher" userId="3d40f582-bf85-4b90-8300-67517485ce1c" providerId="ADAL" clId="{C20C22B0-41DA-C044-BFF4-188819C218D5}" dt="2024-11-02T17:50:52.694" v="2989" actId="21"/>
          <ac:spMkLst>
            <pc:docMk/>
            <pc:sldMk cId="2840081821" sldId="269"/>
            <ac:spMk id="3" creationId="{B08EF75F-D50E-A1E4-103D-3A6E4CA62B07}"/>
          </ac:spMkLst>
        </pc:spChg>
        <pc:spChg chg="add mod">
          <ac:chgData name="Rosalie Provencher" userId="3d40f582-bf85-4b90-8300-67517485ce1c" providerId="ADAL" clId="{C20C22B0-41DA-C044-BFF4-188819C218D5}" dt="2024-11-02T17:45:35.728" v="2984" actId="20577"/>
          <ac:spMkLst>
            <pc:docMk/>
            <pc:sldMk cId="2840081821" sldId="269"/>
            <ac:spMk id="4" creationId="{11EDC57E-0885-919A-BF0D-DD743E130289}"/>
          </ac:spMkLst>
        </pc:spChg>
        <pc:spChg chg="add del mod">
          <ac:chgData name="Rosalie Provencher" userId="3d40f582-bf85-4b90-8300-67517485ce1c" providerId="ADAL" clId="{C20C22B0-41DA-C044-BFF4-188819C218D5}" dt="2024-11-02T17:45:27.801" v="2948" actId="21"/>
          <ac:spMkLst>
            <pc:docMk/>
            <pc:sldMk cId="2840081821" sldId="269"/>
            <ac:spMk id="6" creationId="{F2F02071-C53E-6334-4F66-6A1584921FD3}"/>
          </ac:spMkLst>
        </pc:spChg>
        <pc:spChg chg="add del mod">
          <ac:chgData name="Rosalie Provencher" userId="3d40f582-bf85-4b90-8300-67517485ce1c" providerId="ADAL" clId="{C20C22B0-41DA-C044-BFF4-188819C218D5}" dt="2024-11-02T17:51:02.491" v="2991" actId="21"/>
          <ac:spMkLst>
            <pc:docMk/>
            <pc:sldMk cId="2840081821" sldId="269"/>
            <ac:spMk id="8" creationId="{3F4B2F35-C7C4-0856-BC9B-D9B38A3B1AEC}"/>
          </ac:spMkLst>
        </pc:spChg>
        <pc:spChg chg="add mod">
          <ac:chgData name="Rosalie Provencher" userId="3d40f582-bf85-4b90-8300-67517485ce1c" providerId="ADAL" clId="{C20C22B0-41DA-C044-BFF4-188819C218D5}" dt="2024-11-06T12:49:01.483" v="9081" actId="20577"/>
          <ac:spMkLst>
            <pc:docMk/>
            <pc:sldMk cId="2840081821" sldId="269"/>
            <ac:spMk id="9" creationId="{97F6DD80-61C7-FD97-EAC6-8DFEEF9227F0}"/>
          </ac:spMkLst>
        </pc:spChg>
        <pc:spChg chg="add mod">
          <ac:chgData name="Rosalie Provencher" userId="3d40f582-bf85-4b90-8300-67517485ce1c" providerId="ADAL" clId="{C20C22B0-41DA-C044-BFF4-188819C218D5}" dt="2024-11-02T18:14:20.563" v="3874" actId="14100"/>
          <ac:spMkLst>
            <pc:docMk/>
            <pc:sldMk cId="2840081821" sldId="269"/>
            <ac:spMk id="11" creationId="{9E0D79E0-6939-8515-8C4E-05986ECD9AB4}"/>
          </ac:spMkLst>
        </pc:spChg>
        <pc:graphicFrameChg chg="add mod modGraphic">
          <ac:chgData name="Rosalie Provencher" userId="3d40f582-bf85-4b90-8300-67517485ce1c" providerId="ADAL" clId="{C20C22B0-41DA-C044-BFF4-188819C218D5}" dt="2024-11-02T18:39:29.525" v="4731" actId="1076"/>
          <ac:graphicFrameMkLst>
            <pc:docMk/>
            <pc:sldMk cId="2840081821" sldId="269"/>
            <ac:graphicFrameMk id="10" creationId="{CC4A6F60-A350-BCA0-8E45-70C71D61A5F8}"/>
          </ac:graphicFrameMkLst>
        </pc:graphicFrameChg>
        <pc:picChg chg="add del mod">
          <ac:chgData name="Rosalie Provencher" userId="3d40f582-bf85-4b90-8300-67517485ce1c" providerId="ADAL" clId="{C20C22B0-41DA-C044-BFF4-188819C218D5}" dt="2024-11-02T18:11:34.834" v="3828" actId="478"/>
          <ac:picMkLst>
            <pc:docMk/>
            <pc:sldMk cId="2840081821" sldId="269"/>
            <ac:picMk id="13" creationId="{D1D4B630-DB03-6DD9-2398-7461EC680481}"/>
          </ac:picMkLst>
        </pc:picChg>
        <pc:picChg chg="add mod">
          <ac:chgData name="Rosalie Provencher" userId="3d40f582-bf85-4b90-8300-67517485ce1c" providerId="ADAL" clId="{C20C22B0-41DA-C044-BFF4-188819C218D5}" dt="2024-11-02T18:11:52.794" v="3830" actId="1076"/>
          <ac:picMkLst>
            <pc:docMk/>
            <pc:sldMk cId="2840081821" sldId="269"/>
            <ac:picMk id="15" creationId="{E16D5502-906B-B93F-402B-5D4D170698E2}"/>
          </ac:picMkLst>
        </pc:picChg>
        <pc:picChg chg="add del mod">
          <ac:chgData name="Rosalie Provencher" userId="3d40f582-bf85-4b90-8300-67517485ce1c" providerId="ADAL" clId="{C20C22B0-41DA-C044-BFF4-188819C218D5}" dt="2024-11-02T18:13:44.119" v="3854" actId="478"/>
          <ac:picMkLst>
            <pc:docMk/>
            <pc:sldMk cId="2840081821" sldId="269"/>
            <ac:picMk id="17" creationId="{0E5EB394-8F07-2FC5-E364-8B6758ACCE5E}"/>
          </ac:picMkLst>
        </pc:picChg>
        <pc:picChg chg="add mod">
          <ac:chgData name="Rosalie Provencher" userId="3d40f582-bf85-4b90-8300-67517485ce1c" providerId="ADAL" clId="{C20C22B0-41DA-C044-BFF4-188819C218D5}" dt="2024-11-02T18:12:23.336" v="3838" actId="1076"/>
          <ac:picMkLst>
            <pc:docMk/>
            <pc:sldMk cId="2840081821" sldId="269"/>
            <ac:picMk id="18" creationId="{01C26DD6-B9F4-3EDF-092F-D16C498078B0}"/>
          </ac:picMkLst>
        </pc:picChg>
        <pc:picChg chg="add del mod">
          <ac:chgData name="Rosalie Provencher" userId="3d40f582-bf85-4b90-8300-67517485ce1c" providerId="ADAL" clId="{C20C22B0-41DA-C044-BFF4-188819C218D5}" dt="2024-11-02T18:13:14.947" v="3848" actId="478"/>
          <ac:picMkLst>
            <pc:docMk/>
            <pc:sldMk cId="2840081821" sldId="269"/>
            <ac:picMk id="19" creationId="{9B99A636-C089-2E97-1029-917FCFB94707}"/>
          </ac:picMkLst>
        </pc:picChg>
        <pc:picChg chg="add del mod">
          <ac:chgData name="Rosalie Provencher" userId="3d40f582-bf85-4b90-8300-67517485ce1c" providerId="ADAL" clId="{C20C22B0-41DA-C044-BFF4-188819C218D5}" dt="2024-11-02T18:13:42.646" v="3853" actId="478"/>
          <ac:picMkLst>
            <pc:docMk/>
            <pc:sldMk cId="2840081821" sldId="269"/>
            <ac:picMk id="20" creationId="{B908C2C5-D3FD-71A7-9A3A-D59BD1682C2D}"/>
          </ac:picMkLst>
        </pc:picChg>
        <pc:picChg chg="add mod">
          <ac:chgData name="Rosalie Provencher" userId="3d40f582-bf85-4b90-8300-67517485ce1c" providerId="ADAL" clId="{C20C22B0-41DA-C044-BFF4-188819C218D5}" dt="2024-11-02T18:13:50.657" v="3856" actId="1076"/>
          <ac:picMkLst>
            <pc:docMk/>
            <pc:sldMk cId="2840081821" sldId="269"/>
            <ac:picMk id="21" creationId="{CB71A591-47B9-6D00-6ECF-D2C881311D69}"/>
          </ac:picMkLst>
        </pc:picChg>
        <pc:picChg chg="add mod">
          <ac:chgData name="Rosalie Provencher" userId="3d40f582-bf85-4b90-8300-67517485ce1c" providerId="ADAL" clId="{C20C22B0-41DA-C044-BFF4-188819C218D5}" dt="2024-11-02T18:13:58.518" v="3858" actId="1076"/>
          <ac:picMkLst>
            <pc:docMk/>
            <pc:sldMk cId="2840081821" sldId="269"/>
            <ac:picMk id="22" creationId="{5A35266D-F94A-7533-A313-5A38B905E45E}"/>
          </ac:picMkLst>
        </pc:picChg>
      </pc:sldChg>
      <pc:sldChg chg="addSp delSp modSp add mod ord">
        <pc:chgData name="Rosalie Provencher" userId="3d40f582-bf85-4b90-8300-67517485ce1c" providerId="ADAL" clId="{C20C22B0-41DA-C044-BFF4-188819C218D5}" dt="2024-11-06T12:51:38.285" v="9099" actId="20577"/>
        <pc:sldMkLst>
          <pc:docMk/>
          <pc:sldMk cId="2675351672" sldId="270"/>
        </pc:sldMkLst>
        <pc:spChg chg="del">
          <ac:chgData name="Rosalie Provencher" userId="3d40f582-bf85-4b90-8300-67517485ce1c" providerId="ADAL" clId="{C20C22B0-41DA-C044-BFF4-188819C218D5}" dt="2024-11-02T18:40:44.227" v="4738" actId="21"/>
          <ac:spMkLst>
            <pc:docMk/>
            <pc:sldMk cId="2675351672" sldId="270"/>
            <ac:spMk id="2" creationId="{D8BA96D5-0E4B-79D5-909B-8BAD28331447}"/>
          </ac:spMkLst>
        </pc:spChg>
        <pc:spChg chg="mod">
          <ac:chgData name="Rosalie Provencher" userId="3d40f582-bf85-4b90-8300-67517485ce1c" providerId="ADAL" clId="{C20C22B0-41DA-C044-BFF4-188819C218D5}" dt="2024-11-06T12:51:38.285" v="9099" actId="20577"/>
          <ac:spMkLst>
            <pc:docMk/>
            <pc:sldMk cId="2675351672" sldId="270"/>
            <ac:spMk id="3" creationId="{F5C0D153-0B4E-DCC7-7AFE-F996E6398C72}"/>
          </ac:spMkLst>
        </pc:spChg>
        <pc:spChg chg="add del mod">
          <ac:chgData name="Rosalie Provencher" userId="3d40f582-bf85-4b90-8300-67517485ce1c" providerId="ADAL" clId="{C20C22B0-41DA-C044-BFF4-188819C218D5}" dt="2024-11-02T18:40:51.689" v="4740" actId="478"/>
          <ac:spMkLst>
            <pc:docMk/>
            <pc:sldMk cId="2675351672" sldId="270"/>
            <ac:spMk id="5" creationId="{B8E2DD55-14E5-B930-A4C1-BB2D2E0927EB}"/>
          </ac:spMkLst>
        </pc:spChg>
        <pc:spChg chg="add mod">
          <ac:chgData name="Rosalie Provencher" userId="3d40f582-bf85-4b90-8300-67517485ce1c" providerId="ADAL" clId="{C20C22B0-41DA-C044-BFF4-188819C218D5}" dt="2024-11-02T18:41:02.709" v="4779" actId="20577"/>
          <ac:spMkLst>
            <pc:docMk/>
            <pc:sldMk cId="2675351672" sldId="270"/>
            <ac:spMk id="6" creationId="{559D1F8F-DBD8-9D48-EEA5-FEE82E80EB4C}"/>
          </ac:spMkLst>
        </pc:spChg>
        <pc:spChg chg="add mod">
          <ac:chgData name="Rosalie Provencher" userId="3d40f582-bf85-4b90-8300-67517485ce1c" providerId="ADAL" clId="{C20C22B0-41DA-C044-BFF4-188819C218D5}" dt="2024-11-02T18:41:35.482" v="4866" actId="20577"/>
          <ac:spMkLst>
            <pc:docMk/>
            <pc:sldMk cId="2675351672" sldId="270"/>
            <ac:spMk id="7" creationId="{C5852EFD-E7E8-BE9E-44F0-9BC8D9AB1A00}"/>
          </ac:spMkLst>
        </pc:spChg>
        <pc:spChg chg="add mod">
          <ac:chgData name="Rosalie Provencher" userId="3d40f582-bf85-4b90-8300-67517485ce1c" providerId="ADAL" clId="{C20C22B0-41DA-C044-BFF4-188819C218D5}" dt="2024-11-02T19:04:25.704" v="5774" actId="14100"/>
          <ac:spMkLst>
            <pc:docMk/>
            <pc:sldMk cId="2675351672" sldId="270"/>
            <ac:spMk id="8" creationId="{9F73EEAC-CE2D-F9CA-9266-5B0D33CB5784}"/>
          </ac:spMkLst>
        </pc:spChg>
        <pc:spChg chg="add mod">
          <ac:chgData name="Rosalie Provencher" userId="3d40f582-bf85-4b90-8300-67517485ce1c" providerId="ADAL" clId="{C20C22B0-41DA-C044-BFF4-188819C218D5}" dt="2024-11-02T19:00:01.131" v="5699" actId="14100"/>
          <ac:spMkLst>
            <pc:docMk/>
            <pc:sldMk cId="2675351672" sldId="270"/>
            <ac:spMk id="9" creationId="{2F412A43-E439-FDAB-553A-2E2ED62785F7}"/>
          </ac:spMkLst>
        </pc:spChg>
        <pc:spChg chg="del">
          <ac:chgData name="Rosalie Provencher" userId="3d40f582-bf85-4b90-8300-67517485ce1c" providerId="ADAL" clId="{C20C22B0-41DA-C044-BFF4-188819C218D5}" dt="2024-11-02T18:41:05.077" v="4781" actId="478"/>
          <ac:spMkLst>
            <pc:docMk/>
            <pc:sldMk cId="2675351672" sldId="270"/>
            <ac:spMk id="14" creationId="{8BD054DE-BE35-BB7A-2D87-CEBC2FFD4DCB}"/>
          </ac:spMkLst>
        </pc:spChg>
        <pc:spChg chg="del">
          <ac:chgData name="Rosalie Provencher" userId="3d40f582-bf85-4b90-8300-67517485ce1c" providerId="ADAL" clId="{C20C22B0-41DA-C044-BFF4-188819C218D5}" dt="2024-11-02T18:41:07.495" v="4783" actId="478"/>
          <ac:spMkLst>
            <pc:docMk/>
            <pc:sldMk cId="2675351672" sldId="270"/>
            <ac:spMk id="15" creationId="{1F3F0FDE-0278-7363-7050-8E9CF8F846BB}"/>
          </ac:spMkLst>
        </pc:spChg>
        <pc:picChg chg="del">
          <ac:chgData name="Rosalie Provencher" userId="3d40f582-bf85-4b90-8300-67517485ce1c" providerId="ADAL" clId="{C20C22B0-41DA-C044-BFF4-188819C218D5}" dt="2024-11-02T18:41:04.122" v="4780" actId="478"/>
          <ac:picMkLst>
            <pc:docMk/>
            <pc:sldMk cId="2675351672" sldId="270"/>
            <ac:picMk id="11" creationId="{CBF8B530-CA7A-2CD8-78D0-44A316311032}"/>
          </ac:picMkLst>
        </pc:picChg>
        <pc:picChg chg="del">
          <ac:chgData name="Rosalie Provencher" userId="3d40f582-bf85-4b90-8300-67517485ce1c" providerId="ADAL" clId="{C20C22B0-41DA-C044-BFF4-188819C218D5}" dt="2024-11-02T18:41:06.358" v="4782" actId="478"/>
          <ac:picMkLst>
            <pc:docMk/>
            <pc:sldMk cId="2675351672" sldId="270"/>
            <ac:picMk id="13" creationId="{6CD41821-7789-6C8E-76DE-EE2B9F8A65AE}"/>
          </ac:picMkLst>
        </pc:picChg>
      </pc:sldChg>
      <pc:sldChg chg="addSp delSp modSp add mod">
        <pc:chgData name="Rosalie Provencher" userId="3d40f582-bf85-4b90-8300-67517485ce1c" providerId="ADAL" clId="{C20C22B0-41DA-C044-BFF4-188819C218D5}" dt="2024-11-06T12:51:33.449" v="9098" actId="20577"/>
        <pc:sldMkLst>
          <pc:docMk/>
          <pc:sldMk cId="543441554" sldId="271"/>
        </pc:sldMkLst>
        <pc:spChg chg="del">
          <ac:chgData name="Rosalie Provencher" userId="3d40f582-bf85-4b90-8300-67517485ce1c" providerId="ADAL" clId="{C20C22B0-41DA-C044-BFF4-188819C218D5}" dt="2024-11-02T18:44:16.467" v="5022" actId="478"/>
          <ac:spMkLst>
            <pc:docMk/>
            <pc:sldMk cId="543441554" sldId="271"/>
            <ac:spMk id="2" creationId="{533CCF81-5411-2867-36CB-E90E4DAA2949}"/>
          </ac:spMkLst>
        </pc:spChg>
        <pc:spChg chg="mod">
          <ac:chgData name="Rosalie Provencher" userId="3d40f582-bf85-4b90-8300-67517485ce1c" providerId="ADAL" clId="{C20C22B0-41DA-C044-BFF4-188819C218D5}" dt="2024-11-03T19:28:24.580" v="7089" actId="20577"/>
          <ac:spMkLst>
            <pc:docMk/>
            <pc:sldMk cId="543441554" sldId="271"/>
            <ac:spMk id="3" creationId="{DA799E03-24DD-A86D-4FD7-419F743DDDE1}"/>
          </ac:spMkLst>
        </pc:spChg>
        <pc:spChg chg="add mod">
          <ac:chgData name="Rosalie Provencher" userId="3d40f582-bf85-4b90-8300-67517485ce1c" providerId="ADAL" clId="{C20C22B0-41DA-C044-BFF4-188819C218D5}" dt="2024-11-06T12:51:33.449" v="9098" actId="20577"/>
          <ac:spMkLst>
            <pc:docMk/>
            <pc:sldMk cId="543441554" sldId="271"/>
            <ac:spMk id="4" creationId="{0759FA9B-2BD6-4B60-6DAA-5C1E2C526B31}"/>
          </ac:spMkLst>
        </pc:spChg>
        <pc:spChg chg="add del mod">
          <ac:chgData name="Rosalie Provencher" userId="3d40f582-bf85-4b90-8300-67517485ce1c" providerId="ADAL" clId="{C20C22B0-41DA-C044-BFF4-188819C218D5}" dt="2024-11-02T18:44:21.334" v="5023" actId="21"/>
          <ac:spMkLst>
            <pc:docMk/>
            <pc:sldMk cId="543441554" sldId="271"/>
            <ac:spMk id="6" creationId="{AACFAE98-17AE-0DED-C348-D961E93EA7FB}"/>
          </ac:spMkLst>
        </pc:spChg>
        <pc:spChg chg="add mod">
          <ac:chgData name="Rosalie Provencher" userId="3d40f582-bf85-4b90-8300-67517485ce1c" providerId="ADAL" clId="{C20C22B0-41DA-C044-BFF4-188819C218D5}" dt="2024-11-02T18:49:19.878" v="5283" actId="20577"/>
          <ac:spMkLst>
            <pc:docMk/>
            <pc:sldMk cId="543441554" sldId="271"/>
            <ac:spMk id="7" creationId="{F48FB6DB-634C-69F2-8587-51E3E907759E}"/>
          </ac:spMkLst>
        </pc:spChg>
        <pc:spChg chg="add mod">
          <ac:chgData name="Rosalie Provencher" userId="3d40f582-bf85-4b90-8300-67517485ce1c" providerId="ADAL" clId="{C20C22B0-41DA-C044-BFF4-188819C218D5}" dt="2024-11-02T18:48:10.185" v="5214" actId="1076"/>
          <ac:spMkLst>
            <pc:docMk/>
            <pc:sldMk cId="543441554" sldId="271"/>
            <ac:spMk id="8" creationId="{DC2E07FF-400D-E38E-F73F-D58EB882EBD5}"/>
          </ac:spMkLst>
        </pc:spChg>
        <pc:spChg chg="del">
          <ac:chgData name="Rosalie Provencher" userId="3d40f582-bf85-4b90-8300-67517485ce1c" providerId="ADAL" clId="{C20C22B0-41DA-C044-BFF4-188819C218D5}" dt="2024-11-02T18:45:06.054" v="5087" actId="478"/>
          <ac:spMkLst>
            <pc:docMk/>
            <pc:sldMk cId="543441554" sldId="271"/>
            <ac:spMk id="14" creationId="{DC808F0E-5525-633D-D1EC-97A77C7F0FCF}"/>
          </ac:spMkLst>
        </pc:spChg>
        <pc:spChg chg="del">
          <ac:chgData name="Rosalie Provencher" userId="3d40f582-bf85-4b90-8300-67517485ce1c" providerId="ADAL" clId="{C20C22B0-41DA-C044-BFF4-188819C218D5}" dt="2024-11-02T18:45:08.620" v="5089" actId="478"/>
          <ac:spMkLst>
            <pc:docMk/>
            <pc:sldMk cId="543441554" sldId="271"/>
            <ac:spMk id="15" creationId="{FE507729-2F36-AF52-E505-ABABF521903F}"/>
          </ac:spMkLst>
        </pc:spChg>
        <pc:picChg chg="add mod">
          <ac:chgData name="Rosalie Provencher" userId="3d40f582-bf85-4b90-8300-67517485ce1c" providerId="ADAL" clId="{C20C22B0-41DA-C044-BFF4-188819C218D5}" dt="2024-11-02T18:48:14.291" v="5216" actId="1076"/>
          <ac:picMkLst>
            <pc:docMk/>
            <pc:sldMk cId="543441554" sldId="271"/>
            <ac:picMk id="10" creationId="{17E74606-A29C-E984-FE98-B8484FFD54E7}"/>
          </ac:picMkLst>
        </pc:picChg>
        <pc:picChg chg="del">
          <ac:chgData name="Rosalie Provencher" userId="3d40f582-bf85-4b90-8300-67517485ce1c" providerId="ADAL" clId="{C20C22B0-41DA-C044-BFF4-188819C218D5}" dt="2024-11-02T18:45:05.138" v="5086" actId="478"/>
          <ac:picMkLst>
            <pc:docMk/>
            <pc:sldMk cId="543441554" sldId="271"/>
            <ac:picMk id="11" creationId="{9C80D690-2392-FDE6-FD89-9A8D9727E5C3}"/>
          </ac:picMkLst>
        </pc:picChg>
        <pc:picChg chg="del">
          <ac:chgData name="Rosalie Provencher" userId="3d40f582-bf85-4b90-8300-67517485ce1c" providerId="ADAL" clId="{C20C22B0-41DA-C044-BFF4-188819C218D5}" dt="2024-11-02T18:45:07.715" v="5088" actId="478"/>
          <ac:picMkLst>
            <pc:docMk/>
            <pc:sldMk cId="543441554" sldId="271"/>
            <ac:picMk id="13" creationId="{415D79A7-6A27-567C-A146-622C4D3E1CF1}"/>
          </ac:picMkLst>
        </pc:picChg>
      </pc:sldChg>
      <pc:sldChg chg="delSp modSp add del mod ord">
        <pc:chgData name="Rosalie Provencher" userId="3d40f582-bf85-4b90-8300-67517485ce1c" providerId="ADAL" clId="{C20C22B0-41DA-C044-BFF4-188819C218D5}" dt="2024-11-02T19:00:18.041" v="5700" actId="2696"/>
        <pc:sldMkLst>
          <pc:docMk/>
          <pc:sldMk cId="3041370511" sldId="272"/>
        </pc:sldMkLst>
        <pc:spChg chg="mod">
          <ac:chgData name="Rosalie Provencher" userId="3d40f582-bf85-4b90-8300-67517485ce1c" providerId="ADAL" clId="{C20C22B0-41DA-C044-BFF4-188819C218D5}" dt="2024-11-02T18:55:17.051" v="5509" actId="20577"/>
          <ac:spMkLst>
            <pc:docMk/>
            <pc:sldMk cId="3041370511" sldId="272"/>
            <ac:spMk id="3" creationId="{EE9F29EB-E7FA-289A-B7D7-93F28189FF0F}"/>
          </ac:spMkLst>
        </pc:spChg>
        <pc:spChg chg="mod">
          <ac:chgData name="Rosalie Provencher" userId="3d40f582-bf85-4b90-8300-67517485ce1c" providerId="ADAL" clId="{C20C22B0-41DA-C044-BFF4-188819C218D5}" dt="2024-11-02T18:55:05.439" v="5504" actId="20577"/>
          <ac:spMkLst>
            <pc:docMk/>
            <pc:sldMk cId="3041370511" sldId="272"/>
            <ac:spMk id="4" creationId="{3D24A1E5-CB0E-07D2-16F4-9F42195B699D}"/>
          </ac:spMkLst>
        </pc:spChg>
        <pc:spChg chg="mod">
          <ac:chgData name="Rosalie Provencher" userId="3d40f582-bf85-4b90-8300-67517485ce1c" providerId="ADAL" clId="{C20C22B0-41DA-C044-BFF4-188819C218D5}" dt="2024-11-02T18:49:26.997" v="5294" actId="20577"/>
          <ac:spMkLst>
            <pc:docMk/>
            <pc:sldMk cId="3041370511" sldId="272"/>
            <ac:spMk id="7" creationId="{E397AC90-EF7A-E587-A7E7-A27C97B83B69}"/>
          </ac:spMkLst>
        </pc:spChg>
        <pc:picChg chg="del">
          <ac:chgData name="Rosalie Provencher" userId="3d40f582-bf85-4b90-8300-67517485ce1c" providerId="ADAL" clId="{C20C22B0-41DA-C044-BFF4-188819C218D5}" dt="2024-11-02T18:49:05.611" v="5275" actId="478"/>
          <ac:picMkLst>
            <pc:docMk/>
            <pc:sldMk cId="3041370511" sldId="272"/>
            <ac:picMk id="10" creationId="{6CE54819-152E-C274-ED9C-88373947E2AF}"/>
          </ac:picMkLst>
        </pc:picChg>
      </pc:sldChg>
      <pc:sldChg chg="addSp modSp add mod">
        <pc:chgData name="Rosalie Provencher" userId="3d40f582-bf85-4b90-8300-67517485ce1c" providerId="ADAL" clId="{C20C22B0-41DA-C044-BFF4-188819C218D5}" dt="2024-11-06T12:50:32.745" v="9095" actId="20577"/>
        <pc:sldMkLst>
          <pc:docMk/>
          <pc:sldMk cId="572713994" sldId="273"/>
        </pc:sldMkLst>
        <pc:spChg chg="mod">
          <ac:chgData name="Rosalie Provencher" userId="3d40f582-bf85-4b90-8300-67517485ce1c" providerId="ADAL" clId="{C20C22B0-41DA-C044-BFF4-188819C218D5}" dt="2024-11-06T12:50:32.745" v="9095" actId="20577"/>
          <ac:spMkLst>
            <pc:docMk/>
            <pc:sldMk cId="572713994" sldId="273"/>
            <ac:spMk id="3" creationId="{25B081C1-C724-0D57-6834-3964890FB1B9}"/>
          </ac:spMkLst>
        </pc:spChg>
        <pc:spChg chg="mod">
          <ac:chgData name="Rosalie Provencher" userId="3d40f582-bf85-4b90-8300-67517485ce1c" providerId="ADAL" clId="{C20C22B0-41DA-C044-BFF4-188819C218D5}" dt="2024-11-02T19:14:17.681" v="6072" actId="1076"/>
          <ac:spMkLst>
            <pc:docMk/>
            <pc:sldMk cId="572713994" sldId="273"/>
            <ac:spMk id="8" creationId="{F51523BF-FE63-8192-2DE8-F20792C6262C}"/>
          </ac:spMkLst>
        </pc:spChg>
        <pc:picChg chg="add mod">
          <ac:chgData name="Rosalie Provencher" userId="3d40f582-bf85-4b90-8300-67517485ce1c" providerId="ADAL" clId="{C20C22B0-41DA-C044-BFF4-188819C218D5}" dt="2024-11-02T19:14:20.852" v="6073" actId="1076"/>
          <ac:picMkLst>
            <pc:docMk/>
            <pc:sldMk cId="572713994" sldId="273"/>
            <ac:picMk id="5" creationId="{B67D6400-76AF-C3B7-AB0E-74EC98313C3E}"/>
          </ac:picMkLst>
        </pc:picChg>
      </pc:sldChg>
      <pc:sldChg chg="addSp delSp modSp add mod">
        <pc:chgData name="Rosalie Provencher" userId="3d40f582-bf85-4b90-8300-67517485ce1c" providerId="ADAL" clId="{C20C22B0-41DA-C044-BFF4-188819C218D5}" dt="2024-11-06T12:55:18.037" v="9113" actId="1076"/>
        <pc:sldMkLst>
          <pc:docMk/>
          <pc:sldMk cId="60873217" sldId="274"/>
        </pc:sldMkLst>
        <pc:spChg chg="add del mod">
          <ac:chgData name="Rosalie Provencher" userId="3d40f582-bf85-4b90-8300-67517485ce1c" providerId="ADAL" clId="{C20C22B0-41DA-C044-BFF4-188819C218D5}" dt="2024-11-02T19:01:01.147" v="5714" actId="478"/>
          <ac:spMkLst>
            <pc:docMk/>
            <pc:sldMk cId="60873217" sldId="274"/>
            <ac:spMk id="2" creationId="{6A5C24D2-0119-DBE9-FD9E-A01F375F3893}"/>
          </ac:spMkLst>
        </pc:spChg>
        <pc:spChg chg="mod">
          <ac:chgData name="Rosalie Provencher" userId="3d40f582-bf85-4b90-8300-67517485ce1c" providerId="ADAL" clId="{C20C22B0-41DA-C044-BFF4-188819C218D5}" dt="2024-11-03T20:16:51.346" v="8829" actId="313"/>
          <ac:spMkLst>
            <pc:docMk/>
            <pc:sldMk cId="60873217" sldId="274"/>
            <ac:spMk id="3" creationId="{F99FD117-CF28-D153-B203-8AE4D651F973}"/>
          </ac:spMkLst>
        </pc:spChg>
        <pc:spChg chg="mod">
          <ac:chgData name="Rosalie Provencher" userId="3d40f582-bf85-4b90-8300-67517485ce1c" providerId="ADAL" clId="{C20C22B0-41DA-C044-BFF4-188819C218D5}" dt="2024-11-02T18:57:18.248" v="5546" actId="20577"/>
          <ac:spMkLst>
            <pc:docMk/>
            <pc:sldMk cId="60873217" sldId="274"/>
            <ac:spMk id="4" creationId="{BA5BF1B6-7CFF-BD0B-C653-B15544743D4E}"/>
          </ac:spMkLst>
        </pc:spChg>
        <pc:spChg chg="add mod">
          <ac:chgData name="Rosalie Provencher" userId="3d40f582-bf85-4b90-8300-67517485ce1c" providerId="ADAL" clId="{C20C22B0-41DA-C044-BFF4-188819C218D5}" dt="2024-11-02T19:03:31.849" v="5766" actId="1076"/>
          <ac:spMkLst>
            <pc:docMk/>
            <pc:sldMk cId="60873217" sldId="274"/>
            <ac:spMk id="5" creationId="{E4E3179D-529B-2608-D631-7359F8984E86}"/>
          </ac:spMkLst>
        </pc:spChg>
        <pc:spChg chg="mod">
          <ac:chgData name="Rosalie Provencher" userId="3d40f582-bf85-4b90-8300-67517485ce1c" providerId="ADAL" clId="{C20C22B0-41DA-C044-BFF4-188819C218D5}" dt="2024-11-02T19:03:56.274" v="5771" actId="1076"/>
          <ac:spMkLst>
            <pc:docMk/>
            <pc:sldMk cId="60873217" sldId="274"/>
            <ac:spMk id="8" creationId="{1F20E598-AEAA-D9D1-8B44-AC39C1363AD1}"/>
          </ac:spMkLst>
        </pc:spChg>
        <pc:spChg chg="add mod">
          <ac:chgData name="Rosalie Provencher" userId="3d40f582-bf85-4b90-8300-67517485ce1c" providerId="ADAL" clId="{C20C22B0-41DA-C044-BFF4-188819C218D5}" dt="2024-11-02T19:03:37.128" v="5767" actId="1076"/>
          <ac:spMkLst>
            <pc:docMk/>
            <pc:sldMk cId="60873217" sldId="274"/>
            <ac:spMk id="9" creationId="{AEE7382F-E409-5F2C-A36C-826B667348F0}"/>
          </ac:spMkLst>
        </pc:spChg>
        <pc:picChg chg="add del mod">
          <ac:chgData name="Rosalie Provencher" userId="3d40f582-bf85-4b90-8300-67517485ce1c" providerId="ADAL" clId="{C20C22B0-41DA-C044-BFF4-188819C218D5}" dt="2024-11-06T12:54:22.566" v="9109" actId="478"/>
          <ac:picMkLst>
            <pc:docMk/>
            <pc:sldMk cId="60873217" sldId="274"/>
            <ac:picMk id="6" creationId="{84026C44-E8C5-7E7A-3ED7-EBCA990A63DF}"/>
          </ac:picMkLst>
        </pc:picChg>
        <pc:picChg chg="add mod">
          <ac:chgData name="Rosalie Provencher" userId="3d40f582-bf85-4b90-8300-67517485ce1c" providerId="ADAL" clId="{C20C22B0-41DA-C044-BFF4-188819C218D5}" dt="2024-11-02T19:04:04.086" v="5773" actId="1076"/>
          <ac:picMkLst>
            <pc:docMk/>
            <pc:sldMk cId="60873217" sldId="274"/>
            <ac:picMk id="10" creationId="{20E7914C-7791-D827-0289-FF1E6EFE2F2B}"/>
          </ac:picMkLst>
        </pc:picChg>
        <pc:picChg chg="add mod">
          <ac:chgData name="Rosalie Provencher" userId="3d40f582-bf85-4b90-8300-67517485ce1c" providerId="ADAL" clId="{C20C22B0-41DA-C044-BFF4-188819C218D5}" dt="2024-11-02T19:03:26.700" v="5765" actId="1076"/>
          <ac:picMkLst>
            <pc:docMk/>
            <pc:sldMk cId="60873217" sldId="274"/>
            <ac:picMk id="11" creationId="{345D57A0-5167-9F45-36B3-3C711D253E0F}"/>
          </ac:picMkLst>
        </pc:picChg>
        <pc:picChg chg="add mod">
          <ac:chgData name="Rosalie Provencher" userId="3d40f582-bf85-4b90-8300-67517485ce1c" providerId="ADAL" clId="{C20C22B0-41DA-C044-BFF4-188819C218D5}" dt="2024-11-06T12:55:18.037" v="9113" actId="1076"/>
          <ac:picMkLst>
            <pc:docMk/>
            <pc:sldMk cId="60873217" sldId="274"/>
            <ac:picMk id="13" creationId="{769C50F5-3FBE-BBFB-A489-99E78CBF6FDC}"/>
          </ac:picMkLst>
        </pc:picChg>
      </pc:sldChg>
      <pc:sldChg chg="addSp delSp modSp add mod">
        <pc:chgData name="Rosalie Provencher" userId="3d40f582-bf85-4b90-8300-67517485ce1c" providerId="ADAL" clId="{C20C22B0-41DA-C044-BFF4-188819C218D5}" dt="2024-11-06T12:59:02.380" v="9402" actId="20577"/>
        <pc:sldMkLst>
          <pc:docMk/>
          <pc:sldMk cId="2317498878" sldId="275"/>
        </pc:sldMkLst>
        <pc:spChg chg="del mod">
          <ac:chgData name="Rosalie Provencher" userId="3d40f582-bf85-4b90-8300-67517485ce1c" providerId="ADAL" clId="{C20C22B0-41DA-C044-BFF4-188819C218D5}" dt="2024-11-02T19:09:06.038" v="5904" actId="21"/>
          <ac:spMkLst>
            <pc:docMk/>
            <pc:sldMk cId="2317498878" sldId="275"/>
            <ac:spMk id="3" creationId="{97677169-9917-8BAD-71D8-895F7CB5D16A}"/>
          </ac:spMkLst>
        </pc:spChg>
        <pc:spChg chg="mod">
          <ac:chgData name="Rosalie Provencher" userId="3d40f582-bf85-4b90-8300-67517485ce1c" providerId="ADAL" clId="{C20C22B0-41DA-C044-BFF4-188819C218D5}" dt="2024-11-02T19:06:30.551" v="5837" actId="27636"/>
          <ac:spMkLst>
            <pc:docMk/>
            <pc:sldMk cId="2317498878" sldId="275"/>
            <ac:spMk id="4" creationId="{050DF0F5-4F09-6F17-DCD5-6285B7DFE32D}"/>
          </ac:spMkLst>
        </pc:spChg>
        <pc:spChg chg="add mod">
          <ac:chgData name="Rosalie Provencher" userId="3d40f582-bf85-4b90-8300-67517485ce1c" providerId="ADAL" clId="{C20C22B0-41DA-C044-BFF4-188819C218D5}" dt="2024-11-02T19:08:56.435" v="5901" actId="1076"/>
          <ac:spMkLst>
            <pc:docMk/>
            <pc:sldMk cId="2317498878" sldId="275"/>
            <ac:spMk id="5" creationId="{A9B31DE9-95B9-6D20-96C5-8724F86F3C08}"/>
          </ac:spMkLst>
        </pc:spChg>
        <pc:spChg chg="add del mod">
          <ac:chgData name="Rosalie Provencher" userId="3d40f582-bf85-4b90-8300-67517485ce1c" providerId="ADAL" clId="{C20C22B0-41DA-C044-BFF4-188819C218D5}" dt="2024-11-02T19:09:03.648" v="5903" actId="21"/>
          <ac:spMkLst>
            <pc:docMk/>
            <pc:sldMk cId="2317498878" sldId="275"/>
            <ac:spMk id="6" creationId="{27955564-8D7C-1610-701A-98785160C868}"/>
          </ac:spMkLst>
        </pc:spChg>
        <pc:spChg chg="mod">
          <ac:chgData name="Rosalie Provencher" userId="3d40f582-bf85-4b90-8300-67517485ce1c" providerId="ADAL" clId="{C20C22B0-41DA-C044-BFF4-188819C218D5}" dt="2024-11-06T12:59:02.380" v="9402" actId="20577"/>
          <ac:spMkLst>
            <pc:docMk/>
            <pc:sldMk cId="2317498878" sldId="275"/>
            <ac:spMk id="7" creationId="{FC944074-E9DA-9BE0-AE7E-26163E9736E6}"/>
          </ac:spMkLst>
        </pc:spChg>
        <pc:spChg chg="mod">
          <ac:chgData name="Rosalie Provencher" userId="3d40f582-bf85-4b90-8300-67517485ce1c" providerId="ADAL" clId="{C20C22B0-41DA-C044-BFF4-188819C218D5}" dt="2024-11-02T19:08:23.820" v="5898" actId="1076"/>
          <ac:spMkLst>
            <pc:docMk/>
            <pc:sldMk cId="2317498878" sldId="275"/>
            <ac:spMk id="8" creationId="{71286F8F-08C4-8EC0-BA95-ABCF8F1F8A0A}"/>
          </ac:spMkLst>
        </pc:spChg>
        <pc:spChg chg="add del mod">
          <ac:chgData name="Rosalie Provencher" userId="3d40f582-bf85-4b90-8300-67517485ce1c" providerId="ADAL" clId="{C20C22B0-41DA-C044-BFF4-188819C218D5}" dt="2024-11-02T19:09:14.905" v="5906" actId="21"/>
          <ac:spMkLst>
            <pc:docMk/>
            <pc:sldMk cId="2317498878" sldId="275"/>
            <ac:spMk id="11" creationId="{9F32E8DC-ADF6-81B9-A43C-79EE822FEA8E}"/>
          </ac:spMkLst>
        </pc:spChg>
        <pc:spChg chg="add mod">
          <ac:chgData name="Rosalie Provencher" userId="3d40f582-bf85-4b90-8300-67517485ce1c" providerId="ADAL" clId="{C20C22B0-41DA-C044-BFF4-188819C218D5}" dt="2024-11-03T19:50:43.502" v="8129" actId="20577"/>
          <ac:spMkLst>
            <pc:docMk/>
            <pc:sldMk cId="2317498878" sldId="275"/>
            <ac:spMk id="12" creationId="{D64955C1-3BC7-8DDA-C6AB-75BDF85AA792}"/>
          </ac:spMkLst>
        </pc:spChg>
        <pc:spChg chg="add del mod">
          <ac:chgData name="Rosalie Provencher" userId="3d40f582-bf85-4b90-8300-67517485ce1c" providerId="ADAL" clId="{C20C22B0-41DA-C044-BFF4-188819C218D5}" dt="2024-11-03T19:50:45.369" v="8131"/>
          <ac:spMkLst>
            <pc:docMk/>
            <pc:sldMk cId="2317498878" sldId="275"/>
            <ac:spMk id="13" creationId="{19C38905-053D-D143-BB7C-BAAC8C260B3B}"/>
          </ac:spMkLst>
        </pc:spChg>
        <pc:picChg chg="add mod">
          <ac:chgData name="Rosalie Provencher" userId="3d40f582-bf85-4b90-8300-67517485ce1c" providerId="ADAL" clId="{C20C22B0-41DA-C044-BFF4-188819C218D5}" dt="2024-11-02T19:08:20.219" v="5897" actId="1076"/>
          <ac:picMkLst>
            <pc:docMk/>
            <pc:sldMk cId="2317498878" sldId="275"/>
            <ac:picMk id="2" creationId="{620F45DE-623D-327C-69A6-197049B52304}"/>
          </ac:picMkLst>
        </pc:picChg>
        <pc:picChg chg="del mod">
          <ac:chgData name="Rosalie Provencher" userId="3d40f582-bf85-4b90-8300-67517485ce1c" providerId="ADAL" clId="{C20C22B0-41DA-C044-BFF4-188819C218D5}" dt="2024-11-02T19:05:35.035" v="5806" actId="478"/>
          <ac:picMkLst>
            <pc:docMk/>
            <pc:sldMk cId="2317498878" sldId="275"/>
            <ac:picMk id="10" creationId="{FBCD7AA5-CABC-EEC9-AC6E-F6F90B81EE8F}"/>
          </ac:picMkLst>
        </pc:picChg>
        <pc:picChg chg="add del mod">
          <ac:chgData name="Rosalie Provencher" userId="3d40f582-bf85-4b90-8300-67517485ce1c" providerId="ADAL" clId="{C20C22B0-41DA-C044-BFF4-188819C218D5}" dt="2024-11-03T19:56:44.348" v="8360" actId="478"/>
          <ac:picMkLst>
            <pc:docMk/>
            <pc:sldMk cId="2317498878" sldId="275"/>
            <ac:picMk id="15" creationId="{AD8DAF1E-3AA1-A132-013D-5A6FB4366F6E}"/>
          </ac:picMkLst>
        </pc:picChg>
        <pc:picChg chg="add del mod">
          <ac:chgData name="Rosalie Provencher" userId="3d40f582-bf85-4b90-8300-67517485ce1c" providerId="ADAL" clId="{C20C22B0-41DA-C044-BFF4-188819C218D5}" dt="2024-11-03T19:58:33.559" v="8376" actId="478"/>
          <ac:picMkLst>
            <pc:docMk/>
            <pc:sldMk cId="2317498878" sldId="275"/>
            <ac:picMk id="17" creationId="{C4E01417-1AD7-EB5D-90C2-514D6DD6D768}"/>
          </ac:picMkLst>
        </pc:picChg>
        <pc:picChg chg="add del mod">
          <ac:chgData name="Rosalie Provencher" userId="3d40f582-bf85-4b90-8300-67517485ce1c" providerId="ADAL" clId="{C20C22B0-41DA-C044-BFF4-188819C218D5}" dt="2024-11-03T19:58:46.105" v="8381" actId="478"/>
          <ac:picMkLst>
            <pc:docMk/>
            <pc:sldMk cId="2317498878" sldId="275"/>
            <ac:picMk id="19" creationId="{A2E90BD6-C226-A035-C9ED-AD2A047BF432}"/>
          </ac:picMkLst>
        </pc:picChg>
        <pc:picChg chg="add mod">
          <ac:chgData name="Rosalie Provencher" userId="3d40f582-bf85-4b90-8300-67517485ce1c" providerId="ADAL" clId="{C20C22B0-41DA-C044-BFF4-188819C218D5}" dt="2024-11-03T19:58:55.925" v="8385" actId="1076"/>
          <ac:picMkLst>
            <pc:docMk/>
            <pc:sldMk cId="2317498878" sldId="275"/>
            <ac:picMk id="21" creationId="{F98D5281-DAE9-8072-0F4F-D551F41E474C}"/>
          </ac:picMkLst>
        </pc:picChg>
        <pc:picChg chg="add mod">
          <ac:chgData name="Rosalie Provencher" userId="3d40f582-bf85-4b90-8300-67517485ce1c" providerId="ADAL" clId="{C20C22B0-41DA-C044-BFF4-188819C218D5}" dt="2024-11-03T19:59:44.493" v="8394" actId="1076"/>
          <ac:picMkLst>
            <pc:docMk/>
            <pc:sldMk cId="2317498878" sldId="275"/>
            <ac:picMk id="23" creationId="{F04993E7-A78A-6B5C-6282-C11494EDFF39}"/>
          </ac:picMkLst>
        </pc:picChg>
      </pc:sldChg>
      <pc:sldChg chg="addSp delSp modSp add mod ord">
        <pc:chgData name="Rosalie Provencher" userId="3d40f582-bf85-4b90-8300-67517485ce1c" providerId="ADAL" clId="{C20C22B0-41DA-C044-BFF4-188819C218D5}" dt="2024-11-06T16:23:33.390" v="9464" actId="20577"/>
        <pc:sldMkLst>
          <pc:docMk/>
          <pc:sldMk cId="3923600709" sldId="276"/>
        </pc:sldMkLst>
        <pc:spChg chg="del mod">
          <ac:chgData name="Rosalie Provencher" userId="3d40f582-bf85-4b90-8300-67517485ce1c" providerId="ADAL" clId="{C20C22B0-41DA-C044-BFF4-188819C218D5}" dt="2024-11-02T19:10:06.452" v="5963" actId="21"/>
          <ac:spMkLst>
            <pc:docMk/>
            <pc:sldMk cId="3923600709" sldId="276"/>
            <ac:spMk id="3" creationId="{8C09BE77-A43C-320D-7256-4F15313EA411}"/>
          </ac:spMkLst>
        </pc:spChg>
        <pc:spChg chg="del">
          <ac:chgData name="Rosalie Provencher" userId="3d40f582-bf85-4b90-8300-67517485ce1c" providerId="ADAL" clId="{C20C22B0-41DA-C044-BFF4-188819C218D5}" dt="2024-11-02T19:10:08.964" v="5964" actId="21"/>
          <ac:spMkLst>
            <pc:docMk/>
            <pc:sldMk cId="3923600709" sldId="276"/>
            <ac:spMk id="4" creationId="{524A903E-6B27-C7D2-2969-8F8107E665F5}"/>
          </ac:spMkLst>
        </pc:spChg>
        <pc:spChg chg="add del mod">
          <ac:chgData name="Rosalie Provencher" userId="3d40f582-bf85-4b90-8300-67517485ce1c" providerId="ADAL" clId="{C20C22B0-41DA-C044-BFF4-188819C218D5}" dt="2024-11-02T19:10:11.406" v="5965" actId="21"/>
          <ac:spMkLst>
            <pc:docMk/>
            <pc:sldMk cId="3923600709" sldId="276"/>
            <ac:spMk id="5" creationId="{CAD7707F-06DB-5B0F-F1DD-E8D18DF5E706}"/>
          </ac:spMkLst>
        </pc:spChg>
        <pc:spChg chg="add mod">
          <ac:chgData name="Rosalie Provencher" userId="3d40f582-bf85-4b90-8300-67517485ce1c" providerId="ADAL" clId="{C20C22B0-41DA-C044-BFF4-188819C218D5}" dt="2024-11-06T16:23:31.356" v="9463" actId="20577"/>
          <ac:spMkLst>
            <pc:docMk/>
            <pc:sldMk cId="3923600709" sldId="276"/>
            <ac:spMk id="6" creationId="{DE2271DB-50FD-5677-9EC9-C70DA34BBF40}"/>
          </ac:spMkLst>
        </pc:spChg>
        <pc:spChg chg="mod">
          <ac:chgData name="Rosalie Provencher" userId="3d40f582-bf85-4b90-8300-67517485ce1c" providerId="ADAL" clId="{C20C22B0-41DA-C044-BFF4-188819C218D5}" dt="2024-11-02T19:09:56.069" v="5959" actId="20577"/>
          <ac:spMkLst>
            <pc:docMk/>
            <pc:sldMk cId="3923600709" sldId="276"/>
            <ac:spMk id="7" creationId="{5FF23AC3-7E01-CF2B-CA1D-8410519C61EB}"/>
          </ac:spMkLst>
        </pc:spChg>
        <pc:spChg chg="del">
          <ac:chgData name="Rosalie Provencher" userId="3d40f582-bf85-4b90-8300-67517485ce1c" providerId="ADAL" clId="{C20C22B0-41DA-C044-BFF4-188819C218D5}" dt="2024-11-02T19:09:58.817" v="5961" actId="478"/>
          <ac:spMkLst>
            <pc:docMk/>
            <pc:sldMk cId="3923600709" sldId="276"/>
            <ac:spMk id="8" creationId="{FE2F5602-1999-E7E9-5300-B6F3762E57BC}"/>
          </ac:spMkLst>
        </pc:spChg>
        <pc:spChg chg="add mod">
          <ac:chgData name="Rosalie Provencher" userId="3d40f582-bf85-4b90-8300-67517485ce1c" providerId="ADAL" clId="{C20C22B0-41DA-C044-BFF4-188819C218D5}" dt="2024-11-06T12:59:02.166" v="9390" actId="20577"/>
          <ac:spMkLst>
            <pc:docMk/>
            <pc:sldMk cId="3923600709" sldId="276"/>
            <ac:spMk id="9" creationId="{C7660A54-3F0B-87C7-9DE3-B6CACC2B1F11}"/>
          </ac:spMkLst>
        </pc:spChg>
        <pc:spChg chg="add mod">
          <ac:chgData name="Rosalie Provencher" userId="3d40f582-bf85-4b90-8300-67517485ce1c" providerId="ADAL" clId="{C20C22B0-41DA-C044-BFF4-188819C218D5}" dt="2024-11-06T12:59:02.200" v="9393" actId="20577"/>
          <ac:spMkLst>
            <pc:docMk/>
            <pc:sldMk cId="3923600709" sldId="276"/>
            <ac:spMk id="11" creationId="{09D71DD5-555E-161D-E169-234AB4B07800}"/>
          </ac:spMkLst>
        </pc:spChg>
        <pc:spChg chg="add mod">
          <ac:chgData name="Rosalie Provencher" userId="3d40f582-bf85-4b90-8300-67517485ce1c" providerId="ADAL" clId="{C20C22B0-41DA-C044-BFF4-188819C218D5}" dt="2024-11-06T16:23:33.390" v="9464" actId="20577"/>
          <ac:spMkLst>
            <pc:docMk/>
            <pc:sldMk cId="3923600709" sldId="276"/>
            <ac:spMk id="12" creationId="{E6212389-4A60-4622-5FD3-4D1F8CF3DD04}"/>
          </ac:spMkLst>
        </pc:spChg>
        <pc:spChg chg="add del mod">
          <ac:chgData name="Rosalie Provencher" userId="3d40f582-bf85-4b90-8300-67517485ce1c" providerId="ADAL" clId="{C20C22B0-41DA-C044-BFF4-188819C218D5}" dt="2024-11-06T12:59:40.078" v="9462"/>
          <ac:spMkLst>
            <pc:docMk/>
            <pc:sldMk cId="3923600709" sldId="276"/>
            <ac:spMk id="15" creationId="{8F1DD966-DADB-1B51-61B8-FCF39E762450}"/>
          </ac:spMkLst>
        </pc:spChg>
        <pc:picChg chg="del">
          <ac:chgData name="Rosalie Provencher" userId="3d40f582-bf85-4b90-8300-67517485ce1c" providerId="ADAL" clId="{C20C22B0-41DA-C044-BFF4-188819C218D5}" dt="2024-11-02T19:09:57.837" v="5960" actId="478"/>
          <ac:picMkLst>
            <pc:docMk/>
            <pc:sldMk cId="3923600709" sldId="276"/>
            <ac:picMk id="10" creationId="{5AEEC0FA-3E57-7EB9-0512-7F5211EB1AC0}"/>
          </ac:picMkLst>
        </pc:picChg>
        <pc:picChg chg="add mod">
          <ac:chgData name="Rosalie Provencher" userId="3d40f582-bf85-4b90-8300-67517485ce1c" providerId="ADAL" clId="{C20C22B0-41DA-C044-BFF4-188819C218D5}" dt="2024-11-03T19:52:30.393" v="8138" actId="1076"/>
          <ac:picMkLst>
            <pc:docMk/>
            <pc:sldMk cId="3923600709" sldId="276"/>
            <ac:picMk id="14" creationId="{86957A6D-FC2F-9616-59EB-FA4483F7BE48}"/>
          </ac:picMkLst>
        </pc:picChg>
      </pc:sldChg>
      <pc:sldChg chg="addSp modSp add mod">
        <pc:chgData name="Rosalie Provencher" userId="3d40f582-bf85-4b90-8300-67517485ce1c" providerId="ADAL" clId="{C20C22B0-41DA-C044-BFF4-188819C218D5}" dt="2024-11-06T12:59:02.412" v="9404" actId="20577"/>
        <pc:sldMkLst>
          <pc:docMk/>
          <pc:sldMk cId="1121753845" sldId="277"/>
        </pc:sldMkLst>
        <pc:spChg chg="mod">
          <ac:chgData name="Rosalie Provencher" userId="3d40f582-bf85-4b90-8300-67517485ce1c" providerId="ADAL" clId="{C20C22B0-41DA-C044-BFF4-188819C218D5}" dt="2024-11-06T12:52:18.865" v="9102" actId="20577"/>
          <ac:spMkLst>
            <pc:docMk/>
            <pc:sldMk cId="1121753845" sldId="277"/>
            <ac:spMk id="3" creationId="{F472B845-125D-A8A5-B7BE-154423D4D7E6}"/>
          </ac:spMkLst>
        </pc:spChg>
        <pc:spChg chg="mod">
          <ac:chgData name="Rosalie Provencher" userId="3d40f582-bf85-4b90-8300-67517485ce1c" providerId="ADAL" clId="{C20C22B0-41DA-C044-BFF4-188819C218D5}" dt="2024-11-02T19:11:09.976" v="5991" actId="20577"/>
          <ac:spMkLst>
            <pc:docMk/>
            <pc:sldMk cId="1121753845" sldId="277"/>
            <ac:spMk id="6" creationId="{AC8D710E-9C65-F973-9758-C9E9DA7A1E8A}"/>
          </ac:spMkLst>
        </pc:spChg>
        <pc:spChg chg="mod">
          <ac:chgData name="Rosalie Provencher" userId="3d40f582-bf85-4b90-8300-67517485ce1c" providerId="ADAL" clId="{C20C22B0-41DA-C044-BFF4-188819C218D5}" dt="2024-11-06T12:59:02.388" v="9403" actId="20577"/>
          <ac:spMkLst>
            <pc:docMk/>
            <pc:sldMk cId="1121753845" sldId="277"/>
            <ac:spMk id="7" creationId="{B97053B7-043D-439C-5706-27685BC354A2}"/>
          </ac:spMkLst>
        </pc:spChg>
        <pc:spChg chg="mod">
          <ac:chgData name="Rosalie Provencher" userId="3d40f582-bf85-4b90-8300-67517485ce1c" providerId="ADAL" clId="{C20C22B0-41DA-C044-BFF4-188819C218D5}" dt="2024-11-06T12:59:02.412" v="9404" actId="20577"/>
          <ac:spMkLst>
            <pc:docMk/>
            <pc:sldMk cId="1121753845" sldId="277"/>
            <ac:spMk id="8" creationId="{CDA07B58-A140-5994-D448-FEBFE55FF399}"/>
          </ac:spMkLst>
        </pc:spChg>
        <pc:spChg chg="mod">
          <ac:chgData name="Rosalie Provencher" userId="3d40f582-bf85-4b90-8300-67517485ce1c" providerId="ADAL" clId="{C20C22B0-41DA-C044-BFF4-188819C218D5}" dt="2024-11-06T12:56:47.015" v="9234" actId="20577"/>
          <ac:spMkLst>
            <pc:docMk/>
            <pc:sldMk cId="1121753845" sldId="277"/>
            <ac:spMk id="9" creationId="{FC1B13B7-3488-9DC1-167A-253A5BB4FA7E}"/>
          </ac:spMkLst>
        </pc:spChg>
        <pc:picChg chg="add mod">
          <ac:chgData name="Rosalie Provencher" userId="3d40f582-bf85-4b90-8300-67517485ce1c" providerId="ADAL" clId="{C20C22B0-41DA-C044-BFF4-188819C218D5}" dt="2024-11-02T19:20:17.950" v="6404" actId="1076"/>
          <ac:picMkLst>
            <pc:docMk/>
            <pc:sldMk cId="1121753845" sldId="277"/>
            <ac:picMk id="4" creationId="{DF655D0D-E5D1-56B5-0DDA-F36CDFC091CD}"/>
          </ac:picMkLst>
        </pc:picChg>
      </pc:sldChg>
      <pc:sldChg chg="addSp delSp modSp add mod ord">
        <pc:chgData name="Rosalie Provencher" userId="3d40f582-bf85-4b90-8300-67517485ce1c" providerId="ADAL" clId="{C20C22B0-41DA-C044-BFF4-188819C218D5}" dt="2024-11-02T19:26:37.539" v="6688" actId="1076"/>
        <pc:sldMkLst>
          <pc:docMk/>
          <pc:sldMk cId="1781785676" sldId="278"/>
        </pc:sldMkLst>
        <pc:spChg chg="add del mod">
          <ac:chgData name="Rosalie Provencher" userId="3d40f582-bf85-4b90-8300-67517485ce1c" providerId="ADAL" clId="{C20C22B0-41DA-C044-BFF4-188819C218D5}" dt="2024-11-02T19:26:19.690" v="6684" actId="1076"/>
          <ac:spMkLst>
            <pc:docMk/>
            <pc:sldMk cId="1781785676" sldId="278"/>
            <ac:spMk id="3" creationId="{87CF55E2-6DE4-B307-89CE-FB9860686178}"/>
          </ac:spMkLst>
        </pc:spChg>
        <pc:spChg chg="add del mod">
          <ac:chgData name="Rosalie Provencher" userId="3d40f582-bf85-4b90-8300-67517485ce1c" providerId="ADAL" clId="{C20C22B0-41DA-C044-BFF4-188819C218D5}" dt="2024-11-02T19:16:31.643" v="6180" actId="21"/>
          <ac:spMkLst>
            <pc:docMk/>
            <pc:sldMk cId="1781785676" sldId="278"/>
            <ac:spMk id="4" creationId="{9434F344-A74B-4B83-BB1D-A9873274F635}"/>
          </ac:spMkLst>
        </pc:spChg>
        <pc:spChg chg="mod">
          <ac:chgData name="Rosalie Provencher" userId="3d40f582-bf85-4b90-8300-67517485ce1c" providerId="ADAL" clId="{C20C22B0-41DA-C044-BFF4-188819C218D5}" dt="2024-11-02T19:15:46.808" v="6118" actId="113"/>
          <ac:spMkLst>
            <pc:docMk/>
            <pc:sldMk cId="1781785676" sldId="278"/>
            <ac:spMk id="6" creationId="{403E8480-35DA-9932-28E1-B25D47D7E482}"/>
          </ac:spMkLst>
        </pc:spChg>
        <pc:spChg chg="mod">
          <ac:chgData name="Rosalie Provencher" userId="3d40f582-bf85-4b90-8300-67517485ce1c" providerId="ADAL" clId="{C20C22B0-41DA-C044-BFF4-188819C218D5}" dt="2024-11-02T19:26:17.709" v="6683" actId="1076"/>
          <ac:spMkLst>
            <pc:docMk/>
            <pc:sldMk cId="1781785676" sldId="278"/>
            <ac:spMk id="7" creationId="{88A6A142-CB30-427C-40F7-3340676B20C9}"/>
          </ac:spMkLst>
        </pc:spChg>
        <pc:spChg chg="mod">
          <ac:chgData name="Rosalie Provencher" userId="3d40f582-bf85-4b90-8300-67517485ce1c" providerId="ADAL" clId="{C20C22B0-41DA-C044-BFF4-188819C218D5}" dt="2024-11-02T19:26:34.872" v="6687" actId="1076"/>
          <ac:spMkLst>
            <pc:docMk/>
            <pc:sldMk cId="1781785676" sldId="278"/>
            <ac:spMk id="8" creationId="{52F99C1E-ED12-1DD1-2B9A-7F56261B90B9}"/>
          </ac:spMkLst>
        </pc:spChg>
        <pc:spChg chg="add del mod">
          <ac:chgData name="Rosalie Provencher" userId="3d40f582-bf85-4b90-8300-67517485ce1c" providerId="ADAL" clId="{C20C22B0-41DA-C044-BFF4-188819C218D5}" dt="2024-11-02T19:26:30.846" v="6686" actId="1076"/>
          <ac:spMkLst>
            <pc:docMk/>
            <pc:sldMk cId="1781785676" sldId="278"/>
            <ac:spMk id="9" creationId="{7A4860D1-E709-099B-362A-79FC31622A8E}"/>
          </ac:spMkLst>
        </pc:spChg>
        <pc:picChg chg="add mod">
          <ac:chgData name="Rosalie Provencher" userId="3d40f582-bf85-4b90-8300-67517485ce1c" providerId="ADAL" clId="{C20C22B0-41DA-C044-BFF4-188819C218D5}" dt="2024-11-02T19:26:24.372" v="6685" actId="1076"/>
          <ac:picMkLst>
            <pc:docMk/>
            <pc:sldMk cId="1781785676" sldId="278"/>
            <ac:picMk id="10" creationId="{BF09D607-8EC2-766F-2AC1-60CF6F4FB4AD}"/>
          </ac:picMkLst>
        </pc:picChg>
        <pc:picChg chg="add mod">
          <ac:chgData name="Rosalie Provencher" userId="3d40f582-bf85-4b90-8300-67517485ce1c" providerId="ADAL" clId="{C20C22B0-41DA-C044-BFF4-188819C218D5}" dt="2024-11-02T19:26:37.539" v="6688" actId="1076"/>
          <ac:picMkLst>
            <pc:docMk/>
            <pc:sldMk cId="1781785676" sldId="278"/>
            <ac:picMk id="12" creationId="{2F23BBE0-E4CF-3B1C-AFA8-021757F7F59F}"/>
          </ac:picMkLst>
        </pc:picChg>
      </pc:sldChg>
      <pc:sldChg chg="addSp modSp add mod">
        <pc:chgData name="Rosalie Provencher" userId="3d40f582-bf85-4b90-8300-67517485ce1c" providerId="ADAL" clId="{C20C22B0-41DA-C044-BFF4-188819C218D5}" dt="2024-11-03T19:58:28.573" v="8375" actId="1076"/>
        <pc:sldMkLst>
          <pc:docMk/>
          <pc:sldMk cId="1050756563" sldId="279"/>
        </pc:sldMkLst>
        <pc:spChg chg="add mod">
          <ac:chgData name="Rosalie Provencher" userId="3d40f582-bf85-4b90-8300-67517485ce1c" providerId="ADAL" clId="{C20C22B0-41DA-C044-BFF4-188819C218D5}" dt="2024-11-03T19:56:14.483" v="8359" actId="20577"/>
          <ac:spMkLst>
            <pc:docMk/>
            <pc:sldMk cId="1050756563" sldId="279"/>
            <ac:spMk id="2" creationId="{78D71D5B-7672-2E80-C8B9-758C20C98093}"/>
          </ac:spMkLst>
        </pc:spChg>
        <pc:spChg chg="mod">
          <ac:chgData name="Rosalie Provencher" userId="3d40f582-bf85-4b90-8300-67517485ce1c" providerId="ADAL" clId="{C20C22B0-41DA-C044-BFF4-188819C218D5}" dt="2024-11-02T19:21:23.899" v="6507" actId="20577"/>
          <ac:spMkLst>
            <pc:docMk/>
            <pc:sldMk cId="1050756563" sldId="279"/>
            <ac:spMk id="7" creationId="{CD81CD00-3A15-51F7-5A50-5EF97E4C062E}"/>
          </ac:spMkLst>
        </pc:spChg>
        <pc:picChg chg="add mod">
          <ac:chgData name="Rosalie Provencher" userId="3d40f582-bf85-4b90-8300-67517485ce1c" providerId="ADAL" clId="{C20C22B0-41DA-C044-BFF4-188819C218D5}" dt="2024-11-03T19:58:03.434" v="8370" actId="1076"/>
          <ac:picMkLst>
            <pc:docMk/>
            <pc:sldMk cId="1050756563" sldId="279"/>
            <ac:picMk id="4" creationId="{11496439-2505-F9C1-327A-2C618FC147EC}"/>
          </ac:picMkLst>
        </pc:picChg>
        <pc:picChg chg="add mod">
          <ac:chgData name="Rosalie Provencher" userId="3d40f582-bf85-4b90-8300-67517485ce1c" providerId="ADAL" clId="{C20C22B0-41DA-C044-BFF4-188819C218D5}" dt="2024-11-03T19:57:56.566" v="8368" actId="1076"/>
          <ac:picMkLst>
            <pc:docMk/>
            <pc:sldMk cId="1050756563" sldId="279"/>
            <ac:picMk id="6" creationId="{6705EB6B-3DC3-67A7-3533-11030D1EA304}"/>
          </ac:picMkLst>
        </pc:picChg>
        <pc:picChg chg="add mod">
          <ac:chgData name="Rosalie Provencher" userId="3d40f582-bf85-4b90-8300-67517485ce1c" providerId="ADAL" clId="{C20C22B0-41DA-C044-BFF4-188819C218D5}" dt="2024-11-03T19:58:28.573" v="8375" actId="1076"/>
          <ac:picMkLst>
            <pc:docMk/>
            <pc:sldMk cId="1050756563" sldId="279"/>
            <ac:picMk id="8" creationId="{1D86309C-9B89-1B62-852B-885199EE24D7}"/>
          </ac:picMkLst>
        </pc:picChg>
      </pc:sldChg>
      <pc:sldChg chg="addSp modSp add mod">
        <pc:chgData name="Rosalie Provencher" userId="3d40f582-bf85-4b90-8300-67517485ce1c" providerId="ADAL" clId="{C20C22B0-41DA-C044-BFF4-188819C218D5}" dt="2024-11-03T20:10:51.289" v="8796" actId="20577"/>
        <pc:sldMkLst>
          <pc:docMk/>
          <pc:sldMk cId="113353305" sldId="280"/>
        </pc:sldMkLst>
        <pc:spChg chg="add mod">
          <ac:chgData name="Rosalie Provencher" userId="3d40f582-bf85-4b90-8300-67517485ce1c" providerId="ADAL" clId="{C20C22B0-41DA-C044-BFF4-188819C218D5}" dt="2024-11-03T20:10:51.289" v="8796" actId="20577"/>
          <ac:spMkLst>
            <pc:docMk/>
            <pc:sldMk cId="113353305" sldId="280"/>
            <ac:spMk id="4" creationId="{39E66090-21D3-0CEB-0CB1-A35F757235C0}"/>
          </ac:spMkLst>
        </pc:spChg>
        <pc:spChg chg="mod">
          <ac:chgData name="Rosalie Provencher" userId="3d40f582-bf85-4b90-8300-67517485ce1c" providerId="ADAL" clId="{C20C22B0-41DA-C044-BFF4-188819C218D5}" dt="2024-11-02T19:21:41.721" v="6546" actId="20577"/>
          <ac:spMkLst>
            <pc:docMk/>
            <pc:sldMk cId="113353305" sldId="280"/>
            <ac:spMk id="7" creationId="{A147E165-F825-7C40-4663-74967E034E64}"/>
          </ac:spMkLst>
        </pc:spChg>
        <pc:picChg chg="add mod">
          <ac:chgData name="Rosalie Provencher" userId="3d40f582-bf85-4b90-8300-67517485ce1c" providerId="ADAL" clId="{C20C22B0-41DA-C044-BFF4-188819C218D5}" dt="2024-11-03T20:09:27.493" v="8703" actId="1076"/>
          <ac:picMkLst>
            <pc:docMk/>
            <pc:sldMk cId="113353305" sldId="280"/>
            <ac:picMk id="3" creationId="{16D7AAA0-CBAE-DD38-0B31-7D89BFD4D8E1}"/>
          </ac:picMkLst>
        </pc:picChg>
      </pc:sldChg>
      <pc:sldChg chg="addSp modSp add mod">
        <pc:chgData name="Rosalie Provencher" userId="3d40f582-bf85-4b90-8300-67517485ce1c" providerId="ADAL" clId="{C20C22B0-41DA-C044-BFF4-188819C218D5}" dt="2024-11-06T16:23:37.669" v="9465" actId="20577"/>
        <pc:sldMkLst>
          <pc:docMk/>
          <pc:sldMk cId="2553500635" sldId="281"/>
        </pc:sldMkLst>
        <pc:spChg chg="mod">
          <ac:chgData name="Rosalie Provencher" userId="3d40f582-bf85-4b90-8300-67517485ce1c" providerId="ADAL" clId="{C20C22B0-41DA-C044-BFF4-188819C218D5}" dt="2024-11-06T16:23:37.669" v="9465" actId="20577"/>
          <ac:spMkLst>
            <pc:docMk/>
            <pc:sldMk cId="2553500635" sldId="281"/>
            <ac:spMk id="6" creationId="{C3383D1D-8B89-3894-FACF-D353BA837AE6}"/>
          </ac:spMkLst>
        </pc:spChg>
        <pc:spChg chg="mod">
          <ac:chgData name="Rosalie Provencher" userId="3d40f582-bf85-4b90-8300-67517485ce1c" providerId="ADAL" clId="{C20C22B0-41DA-C044-BFF4-188819C218D5}" dt="2024-11-03T19:37:43.991" v="7556" actId="20577"/>
          <ac:spMkLst>
            <pc:docMk/>
            <pc:sldMk cId="2553500635" sldId="281"/>
            <ac:spMk id="7" creationId="{8CC9B61E-A34D-3F78-5C6E-B6954B969572}"/>
          </ac:spMkLst>
        </pc:spChg>
        <pc:spChg chg="mod">
          <ac:chgData name="Rosalie Provencher" userId="3d40f582-bf85-4b90-8300-67517485ce1c" providerId="ADAL" clId="{C20C22B0-41DA-C044-BFF4-188819C218D5}" dt="2024-11-06T12:59:02.344" v="9398" actId="20577"/>
          <ac:spMkLst>
            <pc:docMk/>
            <pc:sldMk cId="2553500635" sldId="281"/>
            <ac:spMk id="9" creationId="{4A6418DD-601D-6FDB-7FA3-8F886DC933E8}"/>
          </ac:spMkLst>
        </pc:spChg>
        <pc:spChg chg="mod">
          <ac:chgData name="Rosalie Provencher" userId="3d40f582-bf85-4b90-8300-67517485ce1c" providerId="ADAL" clId="{C20C22B0-41DA-C044-BFF4-188819C218D5}" dt="2024-11-06T12:59:02.369" v="9401" actId="20577"/>
          <ac:spMkLst>
            <pc:docMk/>
            <pc:sldMk cId="2553500635" sldId="281"/>
            <ac:spMk id="11" creationId="{B6ED4C05-8124-2DA1-09A0-574D9F6A4B8B}"/>
          </ac:spMkLst>
        </pc:spChg>
        <pc:spChg chg="mod">
          <ac:chgData name="Rosalie Provencher" userId="3d40f582-bf85-4b90-8300-67517485ce1c" providerId="ADAL" clId="{C20C22B0-41DA-C044-BFF4-188819C218D5}" dt="2024-11-03T19:52:06.885" v="8135" actId="20577"/>
          <ac:spMkLst>
            <pc:docMk/>
            <pc:sldMk cId="2553500635" sldId="281"/>
            <ac:spMk id="12" creationId="{503CCA53-3036-DBA7-A8FB-C6D39B118998}"/>
          </ac:spMkLst>
        </pc:spChg>
        <pc:picChg chg="add mod">
          <ac:chgData name="Rosalie Provencher" userId="3d40f582-bf85-4b90-8300-67517485ce1c" providerId="ADAL" clId="{C20C22B0-41DA-C044-BFF4-188819C218D5}" dt="2024-11-03T19:52:49.570" v="8141" actId="1076"/>
          <ac:picMkLst>
            <pc:docMk/>
            <pc:sldMk cId="2553500635" sldId="281"/>
            <ac:picMk id="2" creationId="{2BAE710B-95C6-5433-322E-4E84B0925C35}"/>
          </ac:picMkLst>
        </pc:picChg>
      </pc:sldChg>
      <pc:sldMasterChg chg="setBg modSldLayout">
        <pc:chgData name="Rosalie Provencher" userId="3d40f582-bf85-4b90-8300-67517485ce1c" providerId="ADAL" clId="{C20C22B0-41DA-C044-BFF4-188819C218D5}" dt="2024-10-30T21:24:12.351" v="2338"/>
        <pc:sldMasterMkLst>
          <pc:docMk/>
          <pc:sldMasterMk cId="759609612" sldId="2147483660"/>
        </pc:sldMasterMkLst>
        <pc:sldLayoutChg chg="setBg">
          <pc:chgData name="Rosalie Provencher" userId="3d40f582-bf85-4b90-8300-67517485ce1c" providerId="ADAL" clId="{C20C22B0-41DA-C044-BFF4-188819C218D5}" dt="2024-10-30T21:24:12.351" v="2338"/>
          <pc:sldLayoutMkLst>
            <pc:docMk/>
            <pc:sldMasterMk cId="759609612" sldId="2147483660"/>
            <pc:sldLayoutMk cId="1722580141" sldId="2147483661"/>
          </pc:sldLayoutMkLst>
        </pc:sldLayoutChg>
        <pc:sldLayoutChg chg="setBg">
          <pc:chgData name="Rosalie Provencher" userId="3d40f582-bf85-4b90-8300-67517485ce1c" providerId="ADAL" clId="{C20C22B0-41DA-C044-BFF4-188819C218D5}" dt="2024-10-30T21:24:12.351" v="2338"/>
          <pc:sldLayoutMkLst>
            <pc:docMk/>
            <pc:sldMasterMk cId="759609612" sldId="2147483660"/>
            <pc:sldLayoutMk cId="103888754" sldId="2147483662"/>
          </pc:sldLayoutMkLst>
        </pc:sldLayoutChg>
        <pc:sldLayoutChg chg="setBg">
          <pc:chgData name="Rosalie Provencher" userId="3d40f582-bf85-4b90-8300-67517485ce1c" providerId="ADAL" clId="{C20C22B0-41DA-C044-BFF4-188819C218D5}" dt="2024-10-30T21:24:12.351" v="2338"/>
          <pc:sldLayoutMkLst>
            <pc:docMk/>
            <pc:sldMasterMk cId="759609612" sldId="2147483660"/>
            <pc:sldLayoutMk cId="1747127452" sldId="2147483663"/>
          </pc:sldLayoutMkLst>
        </pc:sldLayoutChg>
        <pc:sldLayoutChg chg="setBg">
          <pc:chgData name="Rosalie Provencher" userId="3d40f582-bf85-4b90-8300-67517485ce1c" providerId="ADAL" clId="{C20C22B0-41DA-C044-BFF4-188819C218D5}" dt="2024-10-30T21:24:12.351" v="2338"/>
          <pc:sldLayoutMkLst>
            <pc:docMk/>
            <pc:sldMasterMk cId="759609612" sldId="2147483660"/>
            <pc:sldLayoutMk cId="1974491137" sldId="2147483664"/>
          </pc:sldLayoutMkLst>
        </pc:sldLayoutChg>
        <pc:sldLayoutChg chg="setBg">
          <pc:chgData name="Rosalie Provencher" userId="3d40f582-bf85-4b90-8300-67517485ce1c" providerId="ADAL" clId="{C20C22B0-41DA-C044-BFF4-188819C218D5}" dt="2024-10-30T21:24:12.351" v="2338"/>
          <pc:sldLayoutMkLst>
            <pc:docMk/>
            <pc:sldMasterMk cId="759609612" sldId="2147483660"/>
            <pc:sldLayoutMk cId="734231469" sldId="2147483665"/>
          </pc:sldLayoutMkLst>
        </pc:sldLayoutChg>
        <pc:sldLayoutChg chg="setBg">
          <pc:chgData name="Rosalie Provencher" userId="3d40f582-bf85-4b90-8300-67517485ce1c" providerId="ADAL" clId="{C20C22B0-41DA-C044-BFF4-188819C218D5}" dt="2024-10-30T21:24:12.351" v="2338"/>
          <pc:sldLayoutMkLst>
            <pc:docMk/>
            <pc:sldMasterMk cId="759609612" sldId="2147483660"/>
            <pc:sldLayoutMk cId="1581757139" sldId="2147483666"/>
          </pc:sldLayoutMkLst>
        </pc:sldLayoutChg>
        <pc:sldLayoutChg chg="setBg">
          <pc:chgData name="Rosalie Provencher" userId="3d40f582-bf85-4b90-8300-67517485ce1c" providerId="ADAL" clId="{C20C22B0-41DA-C044-BFF4-188819C218D5}" dt="2024-10-30T21:24:12.351" v="2338"/>
          <pc:sldLayoutMkLst>
            <pc:docMk/>
            <pc:sldMasterMk cId="759609612" sldId="2147483660"/>
            <pc:sldLayoutMk cId="2665099996" sldId="2147483667"/>
          </pc:sldLayoutMkLst>
        </pc:sldLayoutChg>
        <pc:sldLayoutChg chg="setBg">
          <pc:chgData name="Rosalie Provencher" userId="3d40f582-bf85-4b90-8300-67517485ce1c" providerId="ADAL" clId="{C20C22B0-41DA-C044-BFF4-188819C218D5}" dt="2024-10-30T21:24:12.351" v="2338"/>
          <pc:sldLayoutMkLst>
            <pc:docMk/>
            <pc:sldMasterMk cId="759609612" sldId="2147483660"/>
            <pc:sldLayoutMk cId="733571338" sldId="2147483668"/>
          </pc:sldLayoutMkLst>
        </pc:sldLayoutChg>
        <pc:sldLayoutChg chg="setBg">
          <pc:chgData name="Rosalie Provencher" userId="3d40f582-bf85-4b90-8300-67517485ce1c" providerId="ADAL" clId="{C20C22B0-41DA-C044-BFF4-188819C218D5}" dt="2024-10-30T21:24:12.351" v="2338"/>
          <pc:sldLayoutMkLst>
            <pc:docMk/>
            <pc:sldMasterMk cId="759609612" sldId="2147483660"/>
            <pc:sldLayoutMk cId="4265429880" sldId="2147483669"/>
          </pc:sldLayoutMkLst>
        </pc:sldLayoutChg>
        <pc:sldLayoutChg chg="setBg">
          <pc:chgData name="Rosalie Provencher" userId="3d40f582-bf85-4b90-8300-67517485ce1c" providerId="ADAL" clId="{C20C22B0-41DA-C044-BFF4-188819C218D5}" dt="2024-10-30T21:24:12.351" v="2338"/>
          <pc:sldLayoutMkLst>
            <pc:docMk/>
            <pc:sldMasterMk cId="759609612" sldId="2147483660"/>
            <pc:sldLayoutMk cId="3797713680" sldId="2147483670"/>
          </pc:sldLayoutMkLst>
        </pc:sldLayoutChg>
        <pc:sldLayoutChg chg="setBg">
          <pc:chgData name="Rosalie Provencher" userId="3d40f582-bf85-4b90-8300-67517485ce1c" providerId="ADAL" clId="{C20C22B0-41DA-C044-BFF4-188819C218D5}" dt="2024-10-30T21:24:12.351" v="2338"/>
          <pc:sldLayoutMkLst>
            <pc:docMk/>
            <pc:sldMasterMk cId="759609612" sldId="2147483660"/>
            <pc:sldLayoutMk cId="3043694319" sldId="2147483671"/>
          </pc:sldLayoutMkLst>
        </pc:sldLayoutChg>
      </pc:sldMasterChg>
    </pc:docChg>
  </pc:docChgLst>
  <pc:docChgLst>
    <pc:chgData name="Rosalie Provencher" userId="3d40f582-bf85-4b90-8300-67517485ce1c" providerId="ADAL" clId="{A74F0EC6-545D-DE4A-9499-9F4074193701}"/>
    <pc:docChg chg="undo custSel addSld delSld modSld sldOrd">
      <pc:chgData name="Rosalie Provencher" userId="3d40f582-bf85-4b90-8300-67517485ce1c" providerId="ADAL" clId="{A74F0EC6-545D-DE4A-9499-9F4074193701}" dt="2024-11-14T16:29:09.499" v="6080" actId="20577"/>
      <pc:docMkLst>
        <pc:docMk/>
      </pc:docMkLst>
      <pc:sldChg chg="modSp mod">
        <pc:chgData name="Rosalie Provencher" userId="3d40f582-bf85-4b90-8300-67517485ce1c" providerId="ADAL" clId="{A74F0EC6-545D-DE4A-9499-9F4074193701}" dt="2024-11-13T00:31:04.979" v="3195" actId="14100"/>
        <pc:sldMkLst>
          <pc:docMk/>
          <pc:sldMk cId="2801953195" sldId="257"/>
        </pc:sldMkLst>
        <pc:spChg chg="mod">
          <ac:chgData name="Rosalie Provencher" userId="3d40f582-bf85-4b90-8300-67517485ce1c" providerId="ADAL" clId="{A74F0EC6-545D-DE4A-9499-9F4074193701}" dt="2024-11-13T00:31:01.660" v="3194" actId="1076"/>
          <ac:spMkLst>
            <pc:docMk/>
            <pc:sldMk cId="2801953195" sldId="257"/>
            <ac:spMk id="3" creationId="{72934ADC-BB7D-B898-81BB-AFB2D87CF41E}"/>
          </ac:spMkLst>
        </pc:spChg>
        <pc:spChg chg="mod">
          <ac:chgData name="Rosalie Provencher" userId="3d40f582-bf85-4b90-8300-67517485ce1c" providerId="ADAL" clId="{A74F0EC6-545D-DE4A-9499-9F4074193701}" dt="2024-11-13T00:21:24.478" v="3109" actId="255"/>
          <ac:spMkLst>
            <pc:docMk/>
            <pc:sldMk cId="2801953195" sldId="257"/>
            <ac:spMk id="4" creationId="{28C13F9C-3A5B-39EB-F87F-A4CB711C4DD7}"/>
          </ac:spMkLst>
        </pc:spChg>
        <pc:spChg chg="mod">
          <ac:chgData name="Rosalie Provencher" userId="3d40f582-bf85-4b90-8300-67517485ce1c" providerId="ADAL" clId="{A74F0EC6-545D-DE4A-9499-9F4074193701}" dt="2024-11-13T00:21:33.911" v="3111" actId="255"/>
          <ac:spMkLst>
            <pc:docMk/>
            <pc:sldMk cId="2801953195" sldId="257"/>
            <ac:spMk id="5" creationId="{1B695B60-2814-9A92-408A-6EE9D4E1C6CF}"/>
          </ac:spMkLst>
        </pc:spChg>
        <pc:spChg chg="mod">
          <ac:chgData name="Rosalie Provencher" userId="3d40f582-bf85-4b90-8300-67517485ce1c" providerId="ADAL" clId="{A74F0EC6-545D-DE4A-9499-9F4074193701}" dt="2024-11-13T00:31:04.979" v="3195" actId="14100"/>
          <ac:spMkLst>
            <pc:docMk/>
            <pc:sldMk cId="2801953195" sldId="257"/>
            <ac:spMk id="6" creationId="{B1F78877-02A3-12D4-3F42-57A3B989A65B}"/>
          </ac:spMkLst>
        </pc:spChg>
        <pc:picChg chg="mod">
          <ac:chgData name="Rosalie Provencher" userId="3d40f582-bf85-4b90-8300-67517485ce1c" providerId="ADAL" clId="{A74F0EC6-545D-DE4A-9499-9F4074193701}" dt="2024-11-13T00:21:28.401" v="3110" actId="1076"/>
          <ac:picMkLst>
            <pc:docMk/>
            <pc:sldMk cId="2801953195" sldId="257"/>
            <ac:picMk id="8" creationId="{0DB43E6C-CA83-85A3-8D5B-8FD848481C16}"/>
          </ac:picMkLst>
        </pc:picChg>
      </pc:sldChg>
      <pc:sldChg chg="modSp mod">
        <pc:chgData name="Rosalie Provencher" userId="3d40f582-bf85-4b90-8300-67517485ce1c" providerId="ADAL" clId="{A74F0EC6-545D-DE4A-9499-9F4074193701}" dt="2024-11-13T00:31:20.660" v="3199" actId="2710"/>
        <pc:sldMkLst>
          <pc:docMk/>
          <pc:sldMk cId="2298822442" sldId="258"/>
        </pc:sldMkLst>
        <pc:spChg chg="mod">
          <ac:chgData name="Rosalie Provencher" userId="3d40f582-bf85-4b90-8300-67517485ce1c" providerId="ADAL" clId="{A74F0EC6-545D-DE4A-9499-9F4074193701}" dt="2024-11-13T00:21:10.199" v="3108" actId="14100"/>
          <ac:spMkLst>
            <pc:docMk/>
            <pc:sldMk cId="2298822442" sldId="258"/>
            <ac:spMk id="7" creationId="{CF374D60-1122-14AC-0D2F-F9285ED3E3FE}"/>
          </ac:spMkLst>
        </pc:spChg>
        <pc:spChg chg="mod">
          <ac:chgData name="Rosalie Provencher" userId="3d40f582-bf85-4b90-8300-67517485ce1c" providerId="ADAL" clId="{A74F0EC6-545D-DE4A-9499-9F4074193701}" dt="2024-11-13T00:31:20.660" v="3199" actId="2710"/>
          <ac:spMkLst>
            <pc:docMk/>
            <pc:sldMk cId="2298822442" sldId="258"/>
            <ac:spMk id="8" creationId="{2B78573D-8F63-9A52-6562-21B1AA134651}"/>
          </ac:spMkLst>
        </pc:spChg>
      </pc:sldChg>
      <pc:sldChg chg="modSp mod">
        <pc:chgData name="Rosalie Provencher" userId="3d40f582-bf85-4b90-8300-67517485ce1c" providerId="ADAL" clId="{A74F0EC6-545D-DE4A-9499-9F4074193701}" dt="2024-11-13T00:45:52.993" v="3387" actId="2710"/>
        <pc:sldMkLst>
          <pc:docMk/>
          <pc:sldMk cId="3810759310" sldId="265"/>
        </pc:sldMkLst>
        <pc:spChg chg="mod">
          <ac:chgData name="Rosalie Provencher" userId="3d40f582-bf85-4b90-8300-67517485ce1c" providerId="ADAL" clId="{A74F0EC6-545D-DE4A-9499-9F4074193701}" dt="2024-11-13T00:45:52.993" v="3387" actId="2710"/>
          <ac:spMkLst>
            <pc:docMk/>
            <pc:sldMk cId="3810759310" sldId="265"/>
            <ac:spMk id="3" creationId="{EF1501B7-CC53-44F6-769F-392B1C5D3B95}"/>
          </ac:spMkLst>
        </pc:spChg>
      </pc:sldChg>
      <pc:sldChg chg="modSp mod">
        <pc:chgData name="Rosalie Provencher" userId="3d40f582-bf85-4b90-8300-67517485ce1c" providerId="ADAL" clId="{A74F0EC6-545D-DE4A-9499-9F4074193701}" dt="2024-11-13T00:31:12.593" v="3197" actId="2710"/>
        <pc:sldMkLst>
          <pc:docMk/>
          <pc:sldMk cId="2840081821" sldId="269"/>
        </pc:sldMkLst>
        <pc:spChg chg="mod">
          <ac:chgData name="Rosalie Provencher" userId="3d40f582-bf85-4b90-8300-67517485ce1c" providerId="ADAL" clId="{A74F0EC6-545D-DE4A-9499-9F4074193701}" dt="2024-11-13T00:31:12.593" v="3197" actId="2710"/>
          <ac:spMkLst>
            <pc:docMk/>
            <pc:sldMk cId="2840081821" sldId="269"/>
            <ac:spMk id="9" creationId="{97F6DD80-61C7-FD97-EAC6-8DFEEF9227F0}"/>
          </ac:spMkLst>
        </pc:spChg>
        <pc:spChg chg="mod">
          <ac:chgData name="Rosalie Provencher" userId="3d40f582-bf85-4b90-8300-67517485ce1c" providerId="ADAL" clId="{A74F0EC6-545D-DE4A-9499-9F4074193701}" dt="2024-11-13T00:22:07.193" v="3115" actId="14100"/>
          <ac:spMkLst>
            <pc:docMk/>
            <pc:sldMk cId="2840081821" sldId="269"/>
            <ac:spMk id="11" creationId="{9E0D79E0-6939-8515-8C4E-05986ECD9AB4}"/>
          </ac:spMkLst>
        </pc:spChg>
        <pc:graphicFrameChg chg="modGraphic">
          <ac:chgData name="Rosalie Provencher" userId="3d40f582-bf85-4b90-8300-67517485ce1c" providerId="ADAL" clId="{A74F0EC6-545D-DE4A-9499-9F4074193701}" dt="2024-11-13T00:23:04.834" v="3126" actId="20577"/>
          <ac:graphicFrameMkLst>
            <pc:docMk/>
            <pc:sldMk cId="2840081821" sldId="269"/>
            <ac:graphicFrameMk id="10" creationId="{CC4A6F60-A350-BCA0-8E45-70C71D61A5F8}"/>
          </ac:graphicFrameMkLst>
        </pc:graphicFrameChg>
      </pc:sldChg>
      <pc:sldChg chg="modSp mod">
        <pc:chgData name="Rosalie Provencher" userId="3d40f582-bf85-4b90-8300-67517485ce1c" providerId="ADAL" clId="{A74F0EC6-545D-DE4A-9499-9F4074193701}" dt="2024-11-13T00:31:36.570" v="3203" actId="2710"/>
        <pc:sldMkLst>
          <pc:docMk/>
          <pc:sldMk cId="2675351672" sldId="270"/>
        </pc:sldMkLst>
        <pc:spChg chg="mod">
          <ac:chgData name="Rosalie Provencher" userId="3d40f582-bf85-4b90-8300-67517485ce1c" providerId="ADAL" clId="{A74F0EC6-545D-DE4A-9499-9F4074193701}" dt="2024-11-13T00:31:31.573" v="3201" actId="2710"/>
          <ac:spMkLst>
            <pc:docMk/>
            <pc:sldMk cId="2675351672" sldId="270"/>
            <ac:spMk id="3" creationId="{F5C0D153-0B4E-DCC7-7AFE-F996E6398C72}"/>
          </ac:spMkLst>
        </pc:spChg>
        <pc:spChg chg="mod">
          <ac:chgData name="Rosalie Provencher" userId="3d40f582-bf85-4b90-8300-67517485ce1c" providerId="ADAL" clId="{A74F0EC6-545D-DE4A-9499-9F4074193701}" dt="2024-11-13T00:23:38.404" v="3128" actId="255"/>
          <ac:spMkLst>
            <pc:docMk/>
            <pc:sldMk cId="2675351672" sldId="270"/>
            <ac:spMk id="7" creationId="{C5852EFD-E7E8-BE9E-44F0-9BC8D9AB1A00}"/>
          </ac:spMkLst>
        </pc:spChg>
        <pc:spChg chg="mod">
          <ac:chgData name="Rosalie Provencher" userId="3d40f582-bf85-4b90-8300-67517485ce1c" providerId="ADAL" clId="{A74F0EC6-545D-DE4A-9499-9F4074193701}" dt="2024-11-13T00:23:44.184" v="3129" actId="255"/>
          <ac:spMkLst>
            <pc:docMk/>
            <pc:sldMk cId="2675351672" sldId="270"/>
            <ac:spMk id="8" creationId="{9F73EEAC-CE2D-F9CA-9266-5B0D33CB5784}"/>
          </ac:spMkLst>
        </pc:spChg>
        <pc:spChg chg="mod">
          <ac:chgData name="Rosalie Provencher" userId="3d40f582-bf85-4b90-8300-67517485ce1c" providerId="ADAL" clId="{A74F0EC6-545D-DE4A-9499-9F4074193701}" dt="2024-11-13T00:31:36.570" v="3203" actId="2710"/>
          <ac:spMkLst>
            <pc:docMk/>
            <pc:sldMk cId="2675351672" sldId="270"/>
            <ac:spMk id="9" creationId="{2F412A43-E439-FDAB-553A-2E2ED62785F7}"/>
          </ac:spMkLst>
        </pc:spChg>
      </pc:sldChg>
      <pc:sldChg chg="addSp delSp modSp mod">
        <pc:chgData name="Rosalie Provencher" userId="3d40f582-bf85-4b90-8300-67517485ce1c" providerId="ADAL" clId="{A74F0EC6-545D-DE4A-9499-9F4074193701}" dt="2024-11-13T00:32:01.873" v="3210" actId="14100"/>
        <pc:sldMkLst>
          <pc:docMk/>
          <pc:sldMk cId="543441554" sldId="271"/>
        </pc:sldMkLst>
        <pc:spChg chg="add del mod">
          <ac:chgData name="Rosalie Provencher" userId="3d40f582-bf85-4b90-8300-67517485ce1c" providerId="ADAL" clId="{A74F0EC6-545D-DE4A-9499-9F4074193701}" dt="2024-11-11T15:18:36.564" v="1133" actId="478"/>
          <ac:spMkLst>
            <pc:docMk/>
            <pc:sldMk cId="543441554" sldId="271"/>
            <ac:spMk id="2" creationId="{F4B283FF-D213-9DC7-904A-200A865573C9}"/>
          </ac:spMkLst>
        </pc:spChg>
        <pc:spChg chg="mod">
          <ac:chgData name="Rosalie Provencher" userId="3d40f582-bf85-4b90-8300-67517485ce1c" providerId="ADAL" clId="{A74F0EC6-545D-DE4A-9499-9F4074193701}" dt="2024-11-13T00:31:58.797" v="3209" actId="14100"/>
          <ac:spMkLst>
            <pc:docMk/>
            <pc:sldMk cId="543441554" sldId="271"/>
            <ac:spMk id="3" creationId="{DA799E03-24DD-A86D-4FD7-419F743DDDE1}"/>
          </ac:spMkLst>
        </pc:spChg>
        <pc:spChg chg="mod">
          <ac:chgData name="Rosalie Provencher" userId="3d40f582-bf85-4b90-8300-67517485ce1c" providerId="ADAL" clId="{A74F0EC6-545D-DE4A-9499-9F4074193701}" dt="2024-11-13T00:24:09.709" v="3130" actId="255"/>
          <ac:spMkLst>
            <pc:docMk/>
            <pc:sldMk cId="543441554" sldId="271"/>
            <ac:spMk id="4" creationId="{0759FA9B-2BD6-4B60-6DAA-5C1E2C526B31}"/>
          </ac:spMkLst>
        </pc:spChg>
        <pc:spChg chg="add del mod">
          <ac:chgData name="Rosalie Provencher" userId="3d40f582-bf85-4b90-8300-67517485ce1c" providerId="ADAL" clId="{A74F0EC6-545D-DE4A-9499-9F4074193701}" dt="2024-11-11T15:30:43.978" v="1643" actId="478"/>
          <ac:spMkLst>
            <pc:docMk/>
            <pc:sldMk cId="543441554" sldId="271"/>
            <ac:spMk id="5" creationId="{A9560138-11D4-EBD7-6309-C6CE12B7D330}"/>
          </ac:spMkLst>
        </pc:spChg>
        <pc:spChg chg="del mod">
          <ac:chgData name="Rosalie Provencher" userId="3d40f582-bf85-4b90-8300-67517485ce1c" providerId="ADAL" clId="{A74F0EC6-545D-DE4A-9499-9F4074193701}" dt="2024-11-11T15:18:41.169" v="1136" actId="478"/>
          <ac:spMkLst>
            <pc:docMk/>
            <pc:sldMk cId="543441554" sldId="271"/>
            <ac:spMk id="8" creationId="{DC2E07FF-400D-E38E-F73F-D58EB882EBD5}"/>
          </ac:spMkLst>
        </pc:spChg>
        <pc:spChg chg="add del mod">
          <ac:chgData name="Rosalie Provencher" userId="3d40f582-bf85-4b90-8300-67517485ce1c" providerId="ADAL" clId="{A74F0EC6-545D-DE4A-9499-9F4074193701}" dt="2024-11-11T15:30:47.376" v="1645" actId="478"/>
          <ac:spMkLst>
            <pc:docMk/>
            <pc:sldMk cId="543441554" sldId="271"/>
            <ac:spMk id="11" creationId="{77E52F9D-F44C-203E-A29E-195D26A8D0D3}"/>
          </ac:spMkLst>
        </pc:spChg>
        <pc:spChg chg="add del mod">
          <ac:chgData name="Rosalie Provencher" userId="3d40f582-bf85-4b90-8300-67517485ce1c" providerId="ADAL" clId="{A74F0EC6-545D-DE4A-9499-9F4074193701}" dt="2024-11-11T15:18:40.327" v="1135" actId="21"/>
          <ac:spMkLst>
            <pc:docMk/>
            <pc:sldMk cId="543441554" sldId="271"/>
            <ac:spMk id="16" creationId="{4E9CA423-D07B-2A77-A8D3-2FEF92A52DBB}"/>
          </ac:spMkLst>
        </pc:spChg>
        <pc:spChg chg="add del mod">
          <ac:chgData name="Rosalie Provencher" userId="3d40f582-bf85-4b90-8300-67517485ce1c" providerId="ADAL" clId="{A74F0EC6-545D-DE4A-9499-9F4074193701}" dt="2024-11-11T15:30:51.516" v="1647" actId="21"/>
          <ac:spMkLst>
            <pc:docMk/>
            <pc:sldMk cId="543441554" sldId="271"/>
            <ac:spMk id="17" creationId="{30D2E8C4-898F-3617-142C-C8CF861279DB}"/>
          </ac:spMkLst>
        </pc:spChg>
        <pc:spChg chg="add del mod">
          <ac:chgData name="Rosalie Provencher" userId="3d40f582-bf85-4b90-8300-67517485ce1c" providerId="ADAL" clId="{A74F0EC6-545D-DE4A-9499-9F4074193701}" dt="2024-11-11T15:18:44.613" v="1137" actId="21"/>
          <ac:spMkLst>
            <pc:docMk/>
            <pc:sldMk cId="543441554" sldId="271"/>
            <ac:spMk id="18" creationId="{4FC36487-C82A-726E-8DBC-26426A208449}"/>
          </ac:spMkLst>
        </pc:spChg>
        <pc:spChg chg="add mod">
          <ac:chgData name="Rosalie Provencher" userId="3d40f582-bf85-4b90-8300-67517485ce1c" providerId="ADAL" clId="{A74F0EC6-545D-DE4A-9499-9F4074193701}" dt="2024-11-13T00:32:01.873" v="3210" actId="14100"/>
          <ac:spMkLst>
            <pc:docMk/>
            <pc:sldMk cId="543441554" sldId="271"/>
            <ac:spMk id="19" creationId="{F6ECDF8A-D23A-4433-877F-8B1DC3CE16E6}"/>
          </ac:spMkLst>
        </pc:spChg>
        <pc:spChg chg="add mod">
          <ac:chgData name="Rosalie Provencher" userId="3d40f582-bf85-4b90-8300-67517485ce1c" providerId="ADAL" clId="{A74F0EC6-545D-DE4A-9499-9F4074193701}" dt="2024-11-13T00:24:17.284" v="3131" actId="255"/>
          <ac:spMkLst>
            <pc:docMk/>
            <pc:sldMk cId="543441554" sldId="271"/>
            <ac:spMk id="20" creationId="{B7FA0918-14C5-EF5C-3009-5182261DD904}"/>
          </ac:spMkLst>
        </pc:spChg>
        <pc:picChg chg="add del mod">
          <ac:chgData name="Rosalie Provencher" userId="3d40f582-bf85-4b90-8300-67517485ce1c" providerId="ADAL" clId="{A74F0EC6-545D-DE4A-9499-9F4074193701}" dt="2024-11-11T15:30:43.340" v="1642" actId="478"/>
          <ac:picMkLst>
            <pc:docMk/>
            <pc:sldMk cId="543441554" sldId="271"/>
            <ac:picMk id="9" creationId="{54CD75AC-1E35-360E-A93F-972528508648}"/>
          </ac:picMkLst>
        </pc:picChg>
        <pc:picChg chg="del mod">
          <ac:chgData name="Rosalie Provencher" userId="3d40f582-bf85-4b90-8300-67517485ce1c" providerId="ADAL" clId="{A74F0EC6-545D-DE4A-9499-9F4074193701}" dt="2024-11-11T15:18:35.655" v="1132" actId="478"/>
          <ac:picMkLst>
            <pc:docMk/>
            <pc:sldMk cId="543441554" sldId="271"/>
            <ac:picMk id="10" creationId="{17E74606-A29C-E984-FE98-B8484FFD54E7}"/>
          </ac:picMkLst>
        </pc:picChg>
        <pc:picChg chg="add del mod">
          <ac:chgData name="Rosalie Provencher" userId="3d40f582-bf85-4b90-8300-67517485ce1c" providerId="ADAL" clId="{A74F0EC6-545D-DE4A-9499-9F4074193701}" dt="2024-11-11T14:42:32.265" v="134" actId="478"/>
          <ac:picMkLst>
            <pc:docMk/>
            <pc:sldMk cId="543441554" sldId="271"/>
            <ac:picMk id="13" creationId="{0B818534-4042-ECBC-AF2B-5264777D91CE}"/>
          </ac:picMkLst>
        </pc:picChg>
        <pc:picChg chg="add del mod">
          <ac:chgData name="Rosalie Provencher" userId="3d40f582-bf85-4b90-8300-67517485ce1c" providerId="ADAL" clId="{A74F0EC6-545D-DE4A-9499-9F4074193701}" dt="2024-11-11T15:30:45.910" v="1644" actId="478"/>
          <ac:picMkLst>
            <pc:docMk/>
            <pc:sldMk cId="543441554" sldId="271"/>
            <ac:picMk id="15" creationId="{3FC1A9F5-7A48-DCD2-2B13-551F82A89AA5}"/>
          </ac:picMkLst>
        </pc:picChg>
      </pc:sldChg>
      <pc:sldChg chg="addSp delSp modSp del mod">
        <pc:chgData name="Rosalie Provencher" userId="3d40f582-bf85-4b90-8300-67517485ce1c" providerId="ADAL" clId="{A74F0EC6-545D-DE4A-9499-9F4074193701}" dt="2024-11-11T15:32:07.774" v="1678" actId="2696"/>
        <pc:sldMkLst>
          <pc:docMk/>
          <pc:sldMk cId="572713994" sldId="273"/>
        </pc:sldMkLst>
        <pc:spChg chg="del mod">
          <ac:chgData name="Rosalie Provencher" userId="3d40f582-bf85-4b90-8300-67517485ce1c" providerId="ADAL" clId="{A74F0EC6-545D-DE4A-9499-9F4074193701}" dt="2024-11-11T15:31:31.344" v="1652" actId="21"/>
          <ac:spMkLst>
            <pc:docMk/>
            <pc:sldMk cId="572713994" sldId="273"/>
            <ac:spMk id="3" creationId="{25B081C1-C724-0D57-6834-3964890FB1B9}"/>
          </ac:spMkLst>
        </pc:spChg>
        <pc:spChg chg="mod">
          <ac:chgData name="Rosalie Provencher" userId="3d40f582-bf85-4b90-8300-67517485ce1c" providerId="ADAL" clId="{A74F0EC6-545D-DE4A-9499-9F4074193701}" dt="2024-11-11T14:50:28.272" v="168" actId="1076"/>
          <ac:spMkLst>
            <pc:docMk/>
            <pc:sldMk cId="572713994" sldId="273"/>
            <ac:spMk id="8" creationId="{F51523BF-FE63-8192-2DE8-F20792C6262C}"/>
          </ac:spMkLst>
        </pc:spChg>
        <pc:spChg chg="add mod">
          <ac:chgData name="Rosalie Provencher" userId="3d40f582-bf85-4b90-8300-67517485ce1c" providerId="ADAL" clId="{A74F0EC6-545D-DE4A-9499-9F4074193701}" dt="2024-11-11T14:50:35.048" v="170" actId="1076"/>
          <ac:spMkLst>
            <pc:docMk/>
            <pc:sldMk cId="572713994" sldId="273"/>
            <ac:spMk id="9" creationId="{5FE4E4AD-A16A-6718-5553-46D4A1131D88}"/>
          </ac:spMkLst>
        </pc:spChg>
        <pc:spChg chg="add mod">
          <ac:chgData name="Rosalie Provencher" userId="3d40f582-bf85-4b90-8300-67517485ce1c" providerId="ADAL" clId="{A74F0EC6-545D-DE4A-9499-9F4074193701}" dt="2024-11-11T14:50:32.012" v="169" actId="1076"/>
          <ac:spMkLst>
            <pc:docMk/>
            <pc:sldMk cId="572713994" sldId="273"/>
            <ac:spMk id="10" creationId="{E1EE5431-2CCD-62CE-4FE8-804BA4A7C911}"/>
          </ac:spMkLst>
        </pc:spChg>
        <pc:spChg chg="add mod">
          <ac:chgData name="Rosalie Provencher" userId="3d40f582-bf85-4b90-8300-67517485ce1c" providerId="ADAL" clId="{A74F0EC6-545D-DE4A-9499-9F4074193701}" dt="2024-11-11T14:52:31.774" v="206" actId="1076"/>
          <ac:spMkLst>
            <pc:docMk/>
            <pc:sldMk cId="572713994" sldId="273"/>
            <ac:spMk id="13" creationId="{AD5EC11F-8EB3-AED7-F9A5-303380665843}"/>
          </ac:spMkLst>
        </pc:spChg>
        <pc:spChg chg="add mod">
          <ac:chgData name="Rosalie Provencher" userId="3d40f582-bf85-4b90-8300-67517485ce1c" providerId="ADAL" clId="{A74F0EC6-545D-DE4A-9499-9F4074193701}" dt="2024-11-11T14:52:58.747" v="256" actId="1076"/>
          <ac:spMkLst>
            <pc:docMk/>
            <pc:sldMk cId="572713994" sldId="273"/>
            <ac:spMk id="14" creationId="{1BD25393-0782-96AC-168F-444600746814}"/>
          </ac:spMkLst>
        </pc:spChg>
        <pc:spChg chg="add mod">
          <ac:chgData name="Rosalie Provencher" userId="3d40f582-bf85-4b90-8300-67517485ce1c" providerId="ADAL" clId="{A74F0EC6-545D-DE4A-9499-9F4074193701}" dt="2024-11-11T14:53:25.350" v="292" actId="1076"/>
          <ac:spMkLst>
            <pc:docMk/>
            <pc:sldMk cId="572713994" sldId="273"/>
            <ac:spMk id="15" creationId="{129CB885-00B3-A3D4-0036-4DB16348DEEA}"/>
          </ac:spMkLst>
        </pc:spChg>
        <pc:spChg chg="add mod">
          <ac:chgData name="Rosalie Provencher" userId="3d40f582-bf85-4b90-8300-67517485ce1c" providerId="ADAL" clId="{A74F0EC6-545D-DE4A-9499-9F4074193701}" dt="2024-11-11T15:31:31.344" v="1652" actId="21"/>
          <ac:spMkLst>
            <pc:docMk/>
            <pc:sldMk cId="572713994" sldId="273"/>
            <ac:spMk id="17" creationId="{F071F7FD-C274-2775-876D-4E2F49B58D81}"/>
          </ac:spMkLst>
        </pc:spChg>
        <pc:picChg chg="del">
          <ac:chgData name="Rosalie Provencher" userId="3d40f582-bf85-4b90-8300-67517485ce1c" providerId="ADAL" clId="{A74F0EC6-545D-DE4A-9499-9F4074193701}" dt="2024-11-11T14:24:45.649" v="0" actId="478"/>
          <ac:picMkLst>
            <pc:docMk/>
            <pc:sldMk cId="572713994" sldId="273"/>
            <ac:picMk id="5" creationId="{B67D6400-76AF-C3B7-AB0E-74EC98313C3E}"/>
          </ac:picMkLst>
        </pc:picChg>
        <pc:picChg chg="add mod">
          <ac:chgData name="Rosalie Provencher" userId="3d40f582-bf85-4b90-8300-67517485ce1c" providerId="ADAL" clId="{A74F0EC6-545D-DE4A-9499-9F4074193701}" dt="2024-11-11T14:52:10.915" v="189" actId="1076"/>
          <ac:picMkLst>
            <pc:docMk/>
            <pc:sldMk cId="572713994" sldId="273"/>
            <ac:picMk id="6" creationId="{D855737C-F7C5-D944-2543-7F16FACB9831}"/>
          </ac:picMkLst>
        </pc:picChg>
        <pc:picChg chg="add mod">
          <ac:chgData name="Rosalie Provencher" userId="3d40f582-bf85-4b90-8300-67517485ce1c" providerId="ADAL" clId="{A74F0EC6-545D-DE4A-9499-9F4074193701}" dt="2024-11-11T14:52:27.786" v="205" actId="1076"/>
          <ac:picMkLst>
            <pc:docMk/>
            <pc:sldMk cId="572713994" sldId="273"/>
            <ac:picMk id="12" creationId="{13E5FDC3-1611-D1AC-50DC-3424AFC6BEEA}"/>
          </ac:picMkLst>
        </pc:picChg>
      </pc:sldChg>
      <pc:sldChg chg="addSp modSp mod">
        <pc:chgData name="Rosalie Provencher" userId="3d40f582-bf85-4b90-8300-67517485ce1c" providerId="ADAL" clId="{A74F0EC6-545D-DE4A-9499-9F4074193701}" dt="2024-11-13T00:32:10.252" v="3212" actId="2710"/>
        <pc:sldMkLst>
          <pc:docMk/>
          <pc:sldMk cId="60873217" sldId="274"/>
        </pc:sldMkLst>
        <pc:spChg chg="add mod">
          <ac:chgData name="Rosalie Provencher" userId="3d40f582-bf85-4b90-8300-67517485ce1c" providerId="ADAL" clId="{A74F0EC6-545D-DE4A-9499-9F4074193701}" dt="2024-11-11T18:08:16.761" v="2607" actId="1076"/>
          <ac:spMkLst>
            <pc:docMk/>
            <pc:sldMk cId="60873217" sldId="274"/>
            <ac:spMk id="2" creationId="{5AF0013B-1D62-1CFE-1F9F-2B1A611283B0}"/>
          </ac:spMkLst>
        </pc:spChg>
        <pc:spChg chg="mod">
          <ac:chgData name="Rosalie Provencher" userId="3d40f582-bf85-4b90-8300-67517485ce1c" providerId="ADAL" clId="{A74F0EC6-545D-DE4A-9499-9F4074193701}" dt="2024-11-13T00:32:10.252" v="3212" actId="2710"/>
          <ac:spMkLst>
            <pc:docMk/>
            <pc:sldMk cId="60873217" sldId="274"/>
            <ac:spMk id="3" creationId="{F99FD117-CF28-D153-B203-8AE4D651F973}"/>
          </ac:spMkLst>
        </pc:spChg>
        <pc:spChg chg="mod">
          <ac:chgData name="Rosalie Provencher" userId="3d40f582-bf85-4b90-8300-67517485ce1c" providerId="ADAL" clId="{A74F0EC6-545D-DE4A-9499-9F4074193701}" dt="2024-11-13T00:25:01.820" v="3135" actId="255"/>
          <ac:spMkLst>
            <pc:docMk/>
            <pc:sldMk cId="60873217" sldId="274"/>
            <ac:spMk id="4" creationId="{BA5BF1B6-7CFF-BD0B-C653-B15544743D4E}"/>
          </ac:spMkLst>
        </pc:spChg>
        <pc:spChg chg="mod">
          <ac:chgData name="Rosalie Provencher" userId="3d40f582-bf85-4b90-8300-67517485ce1c" providerId="ADAL" clId="{A74F0EC6-545D-DE4A-9499-9F4074193701}" dt="2024-11-11T18:08:20.796" v="2608" actId="1076"/>
          <ac:spMkLst>
            <pc:docMk/>
            <pc:sldMk cId="60873217" sldId="274"/>
            <ac:spMk id="5" creationId="{E4E3179D-529B-2608-D631-7359F8984E86}"/>
          </ac:spMkLst>
        </pc:spChg>
        <pc:spChg chg="add mod">
          <ac:chgData name="Rosalie Provencher" userId="3d40f582-bf85-4b90-8300-67517485ce1c" providerId="ADAL" clId="{A74F0EC6-545D-DE4A-9499-9F4074193701}" dt="2024-11-11T18:08:26.852" v="2610" actId="1076"/>
          <ac:spMkLst>
            <pc:docMk/>
            <pc:sldMk cId="60873217" sldId="274"/>
            <ac:spMk id="6" creationId="{D81E6FD6-B9D8-06CA-C39C-E6043F8170C0}"/>
          </ac:spMkLst>
        </pc:spChg>
        <pc:spChg chg="mod">
          <ac:chgData name="Rosalie Provencher" userId="3d40f582-bf85-4b90-8300-67517485ce1c" providerId="ADAL" clId="{A74F0EC6-545D-DE4A-9499-9F4074193701}" dt="2024-11-11T18:08:56.523" v="2617" actId="1076"/>
          <ac:spMkLst>
            <pc:docMk/>
            <pc:sldMk cId="60873217" sldId="274"/>
            <ac:spMk id="8" creationId="{1F20E598-AEAA-D9D1-8B44-AC39C1363AD1}"/>
          </ac:spMkLst>
        </pc:spChg>
        <pc:spChg chg="mod">
          <ac:chgData name="Rosalie Provencher" userId="3d40f582-bf85-4b90-8300-67517485ce1c" providerId="ADAL" clId="{A74F0EC6-545D-DE4A-9499-9F4074193701}" dt="2024-11-11T18:08:30.701" v="2611" actId="1076"/>
          <ac:spMkLst>
            <pc:docMk/>
            <pc:sldMk cId="60873217" sldId="274"/>
            <ac:spMk id="9" creationId="{AEE7382F-E409-5F2C-A36C-826B667348F0}"/>
          </ac:spMkLst>
        </pc:spChg>
        <pc:spChg chg="add mod">
          <ac:chgData name="Rosalie Provencher" userId="3d40f582-bf85-4b90-8300-67517485ce1c" providerId="ADAL" clId="{A74F0EC6-545D-DE4A-9499-9F4074193701}" dt="2024-11-11T18:09:09.201" v="2619" actId="1076"/>
          <ac:spMkLst>
            <pc:docMk/>
            <pc:sldMk cId="60873217" sldId="274"/>
            <ac:spMk id="12" creationId="{4E2D4BF8-3159-E796-6638-CA6458D5EB0F}"/>
          </ac:spMkLst>
        </pc:spChg>
        <pc:picChg chg="mod">
          <ac:chgData name="Rosalie Provencher" userId="3d40f582-bf85-4b90-8300-67517485ce1c" providerId="ADAL" clId="{A74F0EC6-545D-DE4A-9499-9F4074193701}" dt="2024-11-11T18:08:46.216" v="2615" actId="1076"/>
          <ac:picMkLst>
            <pc:docMk/>
            <pc:sldMk cId="60873217" sldId="274"/>
            <ac:picMk id="10" creationId="{20E7914C-7791-D827-0289-FF1E6EFE2F2B}"/>
          </ac:picMkLst>
        </pc:picChg>
        <pc:picChg chg="mod">
          <ac:chgData name="Rosalie Provencher" userId="3d40f582-bf85-4b90-8300-67517485ce1c" providerId="ADAL" clId="{A74F0EC6-545D-DE4A-9499-9F4074193701}" dt="2024-11-11T18:08:22.979" v="2609" actId="1076"/>
          <ac:picMkLst>
            <pc:docMk/>
            <pc:sldMk cId="60873217" sldId="274"/>
            <ac:picMk id="11" creationId="{345D57A0-5167-9F45-36B3-3C711D253E0F}"/>
          </ac:picMkLst>
        </pc:picChg>
        <pc:picChg chg="mod">
          <ac:chgData name="Rosalie Provencher" userId="3d40f582-bf85-4b90-8300-67517485ce1c" providerId="ADAL" clId="{A74F0EC6-545D-DE4A-9499-9F4074193701}" dt="2024-11-11T18:08:33.803" v="2612" actId="1076"/>
          <ac:picMkLst>
            <pc:docMk/>
            <pc:sldMk cId="60873217" sldId="274"/>
            <ac:picMk id="13" creationId="{769C50F5-3FBE-BBFB-A489-99E78CBF6FDC}"/>
          </ac:picMkLst>
        </pc:picChg>
      </pc:sldChg>
      <pc:sldChg chg="modSp mod">
        <pc:chgData name="Rosalie Provencher" userId="3d40f582-bf85-4b90-8300-67517485ce1c" providerId="ADAL" clId="{A74F0EC6-545D-DE4A-9499-9F4074193701}" dt="2024-11-13T00:44:50.794" v="3374" actId="1076"/>
        <pc:sldMkLst>
          <pc:docMk/>
          <pc:sldMk cId="2317498878" sldId="275"/>
        </pc:sldMkLst>
        <pc:spChg chg="mod">
          <ac:chgData name="Rosalie Provencher" userId="3d40f582-bf85-4b90-8300-67517485ce1c" providerId="ADAL" clId="{A74F0EC6-545D-DE4A-9499-9F4074193701}" dt="2024-11-13T00:44:23.631" v="3369" actId="14100"/>
          <ac:spMkLst>
            <pc:docMk/>
            <pc:sldMk cId="2317498878" sldId="275"/>
            <ac:spMk id="5" creationId="{A9B31DE9-95B9-6D20-96C5-8724F86F3C08}"/>
          </ac:spMkLst>
        </pc:spChg>
        <pc:spChg chg="mod">
          <ac:chgData name="Rosalie Provencher" userId="3d40f582-bf85-4b90-8300-67517485ce1c" providerId="ADAL" clId="{A74F0EC6-545D-DE4A-9499-9F4074193701}" dt="2024-11-13T00:44:34.950" v="3371" actId="2710"/>
          <ac:spMkLst>
            <pc:docMk/>
            <pc:sldMk cId="2317498878" sldId="275"/>
            <ac:spMk id="12" creationId="{D64955C1-3BC7-8DDA-C6AB-75BDF85AA792}"/>
          </ac:spMkLst>
        </pc:spChg>
        <pc:picChg chg="mod">
          <ac:chgData name="Rosalie Provencher" userId="3d40f582-bf85-4b90-8300-67517485ce1c" providerId="ADAL" clId="{A74F0EC6-545D-DE4A-9499-9F4074193701}" dt="2024-11-13T00:44:50.794" v="3374" actId="1076"/>
          <ac:picMkLst>
            <pc:docMk/>
            <pc:sldMk cId="2317498878" sldId="275"/>
            <ac:picMk id="23" creationId="{F04993E7-A78A-6B5C-6282-C11494EDFF39}"/>
          </ac:picMkLst>
        </pc:picChg>
      </pc:sldChg>
      <pc:sldChg chg="addSp delSp modSp mod">
        <pc:chgData name="Rosalie Provencher" userId="3d40f582-bf85-4b90-8300-67517485ce1c" providerId="ADAL" clId="{A74F0EC6-545D-DE4A-9499-9F4074193701}" dt="2024-11-13T00:32:37.320" v="3218" actId="1076"/>
        <pc:sldMkLst>
          <pc:docMk/>
          <pc:sldMk cId="3923600709" sldId="276"/>
        </pc:sldMkLst>
        <pc:spChg chg="add del mod">
          <ac:chgData name="Rosalie Provencher" userId="3d40f582-bf85-4b90-8300-67517485ce1c" providerId="ADAL" clId="{A74F0EC6-545D-DE4A-9499-9F4074193701}" dt="2024-11-11T15:04:46.777" v="460" actId="478"/>
          <ac:spMkLst>
            <pc:docMk/>
            <pc:sldMk cId="3923600709" sldId="276"/>
            <ac:spMk id="3" creationId="{259EBD7D-BC22-F4D0-ED69-9386AEAAF141}"/>
          </ac:spMkLst>
        </pc:spChg>
        <pc:spChg chg="add del mod">
          <ac:chgData name="Rosalie Provencher" userId="3d40f582-bf85-4b90-8300-67517485ce1c" providerId="ADAL" clId="{A74F0EC6-545D-DE4A-9499-9F4074193701}" dt="2024-11-11T15:04:48.862" v="462" actId="478"/>
          <ac:spMkLst>
            <pc:docMk/>
            <pc:sldMk cId="3923600709" sldId="276"/>
            <ac:spMk id="5" creationId="{9A61A21C-2F11-9F3A-3E09-5E1A5BA5F7A9}"/>
          </ac:spMkLst>
        </pc:spChg>
        <pc:spChg chg="mod">
          <ac:chgData name="Rosalie Provencher" userId="3d40f582-bf85-4b90-8300-67517485ce1c" providerId="ADAL" clId="{A74F0EC6-545D-DE4A-9499-9F4074193701}" dt="2024-11-13T00:32:34.535" v="3217" actId="1076"/>
          <ac:spMkLst>
            <pc:docMk/>
            <pc:sldMk cId="3923600709" sldId="276"/>
            <ac:spMk id="6" creationId="{DE2271DB-50FD-5677-9EC9-C70DA34BBF40}"/>
          </ac:spMkLst>
        </pc:spChg>
        <pc:spChg chg="mod">
          <ac:chgData name="Rosalie Provencher" userId="3d40f582-bf85-4b90-8300-67517485ce1c" providerId="ADAL" clId="{A74F0EC6-545D-DE4A-9499-9F4074193701}" dt="2024-11-13T00:32:31.470" v="3216" actId="1076"/>
          <ac:spMkLst>
            <pc:docMk/>
            <pc:sldMk cId="3923600709" sldId="276"/>
            <ac:spMk id="9" creationId="{C7660A54-3F0B-87C7-9DE3-B6CACC2B1F11}"/>
          </ac:spMkLst>
        </pc:spChg>
        <pc:spChg chg="del">
          <ac:chgData name="Rosalie Provencher" userId="3d40f582-bf85-4b90-8300-67517485ce1c" providerId="ADAL" clId="{A74F0EC6-545D-DE4A-9499-9F4074193701}" dt="2024-11-11T15:02:42.804" v="404" actId="21"/>
          <ac:spMkLst>
            <pc:docMk/>
            <pc:sldMk cId="3923600709" sldId="276"/>
            <ac:spMk id="11" creationId="{09D71DD5-555E-161D-E169-234AB4B07800}"/>
          </ac:spMkLst>
        </pc:spChg>
        <pc:spChg chg="del">
          <ac:chgData name="Rosalie Provencher" userId="3d40f582-bf85-4b90-8300-67517485ce1c" providerId="ADAL" clId="{A74F0EC6-545D-DE4A-9499-9F4074193701}" dt="2024-11-11T15:02:40.357" v="403" actId="21"/>
          <ac:spMkLst>
            <pc:docMk/>
            <pc:sldMk cId="3923600709" sldId="276"/>
            <ac:spMk id="12" creationId="{E6212389-4A60-4622-5FD3-4D1F8CF3DD04}"/>
          </ac:spMkLst>
        </pc:spChg>
        <pc:picChg chg="add del mod">
          <ac:chgData name="Rosalie Provencher" userId="3d40f582-bf85-4b90-8300-67517485ce1c" providerId="ADAL" clId="{A74F0EC6-545D-DE4A-9499-9F4074193701}" dt="2024-11-11T15:04:46.079" v="459" actId="478"/>
          <ac:picMkLst>
            <pc:docMk/>
            <pc:sldMk cId="3923600709" sldId="276"/>
            <ac:picMk id="2" creationId="{153DD2D5-551B-F3B8-60DF-BB6031A1B6A5}"/>
          </ac:picMkLst>
        </pc:picChg>
        <pc:picChg chg="add del mod">
          <ac:chgData name="Rosalie Provencher" userId="3d40f582-bf85-4b90-8300-67517485ce1c" providerId="ADAL" clId="{A74F0EC6-545D-DE4A-9499-9F4074193701}" dt="2024-11-11T15:04:47.750" v="461" actId="478"/>
          <ac:picMkLst>
            <pc:docMk/>
            <pc:sldMk cId="3923600709" sldId="276"/>
            <ac:picMk id="4" creationId="{68DA8FFA-3AD1-2335-D923-C9491A453213}"/>
          </ac:picMkLst>
        </pc:picChg>
        <pc:picChg chg="mod">
          <ac:chgData name="Rosalie Provencher" userId="3d40f582-bf85-4b90-8300-67517485ce1c" providerId="ADAL" clId="{A74F0EC6-545D-DE4A-9499-9F4074193701}" dt="2024-11-13T00:32:37.320" v="3218" actId="1076"/>
          <ac:picMkLst>
            <pc:docMk/>
            <pc:sldMk cId="3923600709" sldId="276"/>
            <ac:picMk id="14" creationId="{86957A6D-FC2F-9616-59EB-FA4483F7BE48}"/>
          </ac:picMkLst>
        </pc:picChg>
      </pc:sldChg>
      <pc:sldChg chg="modSp mod">
        <pc:chgData name="Rosalie Provencher" userId="3d40f582-bf85-4b90-8300-67517485ce1c" providerId="ADAL" clId="{A74F0EC6-545D-DE4A-9499-9F4074193701}" dt="2024-11-13T00:45:26.152" v="3381" actId="2710"/>
        <pc:sldMkLst>
          <pc:docMk/>
          <pc:sldMk cId="1121753845" sldId="277"/>
        </pc:sldMkLst>
        <pc:spChg chg="mod">
          <ac:chgData name="Rosalie Provencher" userId="3d40f582-bf85-4b90-8300-67517485ce1c" providerId="ADAL" clId="{A74F0EC6-545D-DE4A-9499-9F4074193701}" dt="2024-11-13T00:45:14.112" v="3378" actId="2710"/>
          <ac:spMkLst>
            <pc:docMk/>
            <pc:sldMk cId="1121753845" sldId="277"/>
            <ac:spMk id="3" creationId="{F472B845-125D-A8A5-B7BE-154423D4D7E6}"/>
          </ac:spMkLst>
        </pc:spChg>
        <pc:spChg chg="mod">
          <ac:chgData name="Rosalie Provencher" userId="3d40f582-bf85-4b90-8300-67517485ce1c" providerId="ADAL" clId="{A74F0EC6-545D-DE4A-9499-9F4074193701}" dt="2024-11-13T00:45:03.198" v="3375" actId="255"/>
          <ac:spMkLst>
            <pc:docMk/>
            <pc:sldMk cId="1121753845" sldId="277"/>
            <ac:spMk id="7" creationId="{B97053B7-043D-439C-5706-27685BC354A2}"/>
          </ac:spMkLst>
        </pc:spChg>
        <pc:spChg chg="mod">
          <ac:chgData name="Rosalie Provencher" userId="3d40f582-bf85-4b90-8300-67517485ce1c" providerId="ADAL" clId="{A74F0EC6-545D-DE4A-9499-9F4074193701}" dt="2024-11-13T00:45:18.741" v="3379" actId="255"/>
          <ac:spMkLst>
            <pc:docMk/>
            <pc:sldMk cId="1121753845" sldId="277"/>
            <ac:spMk id="8" creationId="{CDA07B58-A140-5994-D448-FEBFE55FF399}"/>
          </ac:spMkLst>
        </pc:spChg>
        <pc:spChg chg="mod">
          <ac:chgData name="Rosalie Provencher" userId="3d40f582-bf85-4b90-8300-67517485ce1c" providerId="ADAL" clId="{A74F0EC6-545D-DE4A-9499-9F4074193701}" dt="2024-11-13T00:45:26.152" v="3381" actId="2710"/>
          <ac:spMkLst>
            <pc:docMk/>
            <pc:sldMk cId="1121753845" sldId="277"/>
            <ac:spMk id="9" creationId="{FC1B13B7-3488-9DC1-167A-253A5BB4FA7E}"/>
          </ac:spMkLst>
        </pc:spChg>
        <pc:picChg chg="mod">
          <ac:chgData name="Rosalie Provencher" userId="3d40f582-bf85-4b90-8300-67517485ce1c" providerId="ADAL" clId="{A74F0EC6-545D-DE4A-9499-9F4074193701}" dt="2024-11-13T00:45:08.073" v="3376" actId="1076"/>
          <ac:picMkLst>
            <pc:docMk/>
            <pc:sldMk cId="1121753845" sldId="277"/>
            <ac:picMk id="4" creationId="{DF655D0D-E5D1-56B5-0DDA-F36CDFC091CD}"/>
          </ac:picMkLst>
        </pc:picChg>
      </pc:sldChg>
      <pc:sldChg chg="addSp delSp modSp mod ord">
        <pc:chgData name="Rosalie Provencher" userId="3d40f582-bf85-4b90-8300-67517485ce1c" providerId="ADAL" clId="{A74F0EC6-545D-DE4A-9499-9F4074193701}" dt="2024-11-14T12:52:49.343" v="3392" actId="1076"/>
        <pc:sldMkLst>
          <pc:docMk/>
          <pc:sldMk cId="1781785676" sldId="278"/>
        </pc:sldMkLst>
        <pc:spChg chg="add del mod">
          <ac:chgData name="Rosalie Provencher" userId="3d40f582-bf85-4b90-8300-67517485ce1c" providerId="ADAL" clId="{A74F0EC6-545D-DE4A-9499-9F4074193701}" dt="2024-11-14T12:52:28.679" v="3388" actId="21"/>
          <ac:spMkLst>
            <pc:docMk/>
            <pc:sldMk cId="1781785676" sldId="278"/>
            <ac:spMk id="2" creationId="{53D64177-E754-FEF4-1F69-3A278E6EFBB6}"/>
          </ac:spMkLst>
        </pc:spChg>
        <pc:spChg chg="mod">
          <ac:chgData name="Rosalie Provencher" userId="3d40f582-bf85-4b90-8300-67517485ce1c" providerId="ADAL" clId="{A74F0EC6-545D-DE4A-9499-9F4074193701}" dt="2024-11-13T00:43:28.963" v="3361" actId="2710"/>
          <ac:spMkLst>
            <pc:docMk/>
            <pc:sldMk cId="1781785676" sldId="278"/>
            <ac:spMk id="3" creationId="{87CF55E2-6DE4-B307-89CE-FB9860686178}"/>
          </ac:spMkLst>
        </pc:spChg>
        <pc:spChg chg="mod">
          <ac:chgData name="Rosalie Provencher" userId="3d40f582-bf85-4b90-8300-67517485ce1c" providerId="ADAL" clId="{A74F0EC6-545D-DE4A-9499-9F4074193701}" dt="2024-11-13T00:43:10.867" v="3358" actId="255"/>
          <ac:spMkLst>
            <pc:docMk/>
            <pc:sldMk cId="1781785676" sldId="278"/>
            <ac:spMk id="7" creationId="{88A6A142-CB30-427C-40F7-3340676B20C9}"/>
          </ac:spMkLst>
        </pc:spChg>
        <pc:spChg chg="mod">
          <ac:chgData name="Rosalie Provencher" userId="3d40f582-bf85-4b90-8300-67517485ce1c" providerId="ADAL" clId="{A74F0EC6-545D-DE4A-9499-9F4074193701}" dt="2024-11-14T12:52:43.592" v="3391" actId="1076"/>
          <ac:spMkLst>
            <pc:docMk/>
            <pc:sldMk cId="1781785676" sldId="278"/>
            <ac:spMk id="8" creationId="{52F99C1E-ED12-1DD1-2B9A-7F56261B90B9}"/>
          </ac:spMkLst>
        </pc:spChg>
        <pc:spChg chg="mod">
          <ac:chgData name="Rosalie Provencher" userId="3d40f582-bf85-4b90-8300-67517485ce1c" providerId="ADAL" clId="{A74F0EC6-545D-DE4A-9499-9F4074193701}" dt="2024-11-14T12:52:40.309" v="3390" actId="1076"/>
          <ac:spMkLst>
            <pc:docMk/>
            <pc:sldMk cId="1781785676" sldId="278"/>
            <ac:spMk id="9" creationId="{7A4860D1-E709-099B-362A-79FC31622A8E}"/>
          </ac:spMkLst>
        </pc:spChg>
        <pc:picChg chg="mod">
          <ac:chgData name="Rosalie Provencher" userId="3d40f582-bf85-4b90-8300-67517485ce1c" providerId="ADAL" clId="{A74F0EC6-545D-DE4A-9499-9F4074193701}" dt="2024-11-13T00:43:21.245" v="3359" actId="1076"/>
          <ac:picMkLst>
            <pc:docMk/>
            <pc:sldMk cId="1781785676" sldId="278"/>
            <ac:picMk id="10" creationId="{BF09D607-8EC2-766F-2AC1-60CF6F4FB4AD}"/>
          </ac:picMkLst>
        </pc:picChg>
        <pc:picChg chg="mod">
          <ac:chgData name="Rosalie Provencher" userId="3d40f582-bf85-4b90-8300-67517485ce1c" providerId="ADAL" clId="{A74F0EC6-545D-DE4A-9499-9F4074193701}" dt="2024-11-14T12:52:49.343" v="3392" actId="1076"/>
          <ac:picMkLst>
            <pc:docMk/>
            <pc:sldMk cId="1781785676" sldId="278"/>
            <ac:picMk id="12" creationId="{2F23BBE0-E4CF-3B1C-AFA8-021757F7F59F}"/>
          </ac:picMkLst>
        </pc:picChg>
      </pc:sldChg>
      <pc:sldChg chg="modSp mod">
        <pc:chgData name="Rosalie Provencher" userId="3d40f582-bf85-4b90-8300-67517485ce1c" providerId="ADAL" clId="{A74F0EC6-545D-DE4A-9499-9F4074193701}" dt="2024-11-13T00:45:37.923" v="3383" actId="2710"/>
        <pc:sldMkLst>
          <pc:docMk/>
          <pc:sldMk cId="1050756563" sldId="279"/>
        </pc:sldMkLst>
        <pc:spChg chg="mod">
          <ac:chgData name="Rosalie Provencher" userId="3d40f582-bf85-4b90-8300-67517485ce1c" providerId="ADAL" clId="{A74F0EC6-545D-DE4A-9499-9F4074193701}" dt="2024-11-13T00:45:37.923" v="3383" actId="2710"/>
          <ac:spMkLst>
            <pc:docMk/>
            <pc:sldMk cId="1050756563" sldId="279"/>
            <ac:spMk id="2" creationId="{78D71D5B-7672-2E80-C8B9-758C20C98093}"/>
          </ac:spMkLst>
        </pc:spChg>
      </pc:sldChg>
      <pc:sldChg chg="modSp mod">
        <pc:chgData name="Rosalie Provencher" userId="3d40f582-bf85-4b90-8300-67517485ce1c" providerId="ADAL" clId="{A74F0EC6-545D-DE4A-9499-9F4074193701}" dt="2024-11-13T00:45:44.812" v="3385" actId="2710"/>
        <pc:sldMkLst>
          <pc:docMk/>
          <pc:sldMk cId="113353305" sldId="280"/>
        </pc:sldMkLst>
        <pc:spChg chg="mod">
          <ac:chgData name="Rosalie Provencher" userId="3d40f582-bf85-4b90-8300-67517485ce1c" providerId="ADAL" clId="{A74F0EC6-545D-DE4A-9499-9F4074193701}" dt="2024-11-13T00:45:44.812" v="3385" actId="2710"/>
          <ac:spMkLst>
            <pc:docMk/>
            <pc:sldMk cId="113353305" sldId="280"/>
            <ac:spMk id="4" creationId="{39E66090-21D3-0CEB-0CB1-A35F757235C0}"/>
          </ac:spMkLst>
        </pc:spChg>
      </pc:sldChg>
      <pc:sldChg chg="addSp delSp modSp mod">
        <pc:chgData name="Rosalie Provencher" userId="3d40f582-bf85-4b90-8300-67517485ce1c" providerId="ADAL" clId="{A74F0EC6-545D-DE4A-9499-9F4074193701}" dt="2024-11-13T00:41:20.520" v="3333" actId="255"/>
        <pc:sldMkLst>
          <pc:docMk/>
          <pc:sldMk cId="2553500635" sldId="281"/>
        </pc:sldMkLst>
        <pc:spChg chg="mod">
          <ac:chgData name="Rosalie Provencher" userId="3d40f582-bf85-4b90-8300-67517485ce1c" providerId="ADAL" clId="{A74F0EC6-545D-DE4A-9499-9F4074193701}" dt="2024-11-13T00:35:11.647" v="3254" actId="20577"/>
          <ac:spMkLst>
            <pc:docMk/>
            <pc:sldMk cId="2553500635" sldId="281"/>
            <ac:spMk id="6" creationId="{C3383D1D-8B89-3894-FACF-D353BA837AE6}"/>
          </ac:spMkLst>
        </pc:spChg>
        <pc:spChg chg="mod">
          <ac:chgData name="Rosalie Provencher" userId="3d40f582-bf85-4b90-8300-67517485ce1c" providerId="ADAL" clId="{A74F0EC6-545D-DE4A-9499-9F4074193701}" dt="2024-11-13T00:41:20.520" v="3333" actId="255"/>
          <ac:spMkLst>
            <pc:docMk/>
            <pc:sldMk cId="2553500635" sldId="281"/>
            <ac:spMk id="9" creationId="{4A6418DD-601D-6FDB-7FA3-8F886DC933E8}"/>
          </ac:spMkLst>
        </pc:spChg>
        <pc:spChg chg="del">
          <ac:chgData name="Rosalie Provencher" userId="3d40f582-bf85-4b90-8300-67517485ce1c" providerId="ADAL" clId="{A74F0EC6-545D-DE4A-9499-9F4074193701}" dt="2024-11-11T15:26:32.764" v="1582" actId="21"/>
          <ac:spMkLst>
            <pc:docMk/>
            <pc:sldMk cId="2553500635" sldId="281"/>
            <ac:spMk id="11" creationId="{B6ED4C05-8124-2DA1-09A0-574D9F6A4B8B}"/>
          </ac:spMkLst>
        </pc:spChg>
        <pc:spChg chg="del">
          <ac:chgData name="Rosalie Provencher" userId="3d40f582-bf85-4b90-8300-67517485ce1c" providerId="ADAL" clId="{A74F0EC6-545D-DE4A-9499-9F4074193701}" dt="2024-11-11T15:26:30.364" v="1581" actId="21"/>
          <ac:spMkLst>
            <pc:docMk/>
            <pc:sldMk cId="2553500635" sldId="281"/>
            <ac:spMk id="12" creationId="{503CCA53-3036-DBA7-A8FB-C6D39B118998}"/>
          </ac:spMkLst>
        </pc:spChg>
        <pc:picChg chg="del">
          <ac:chgData name="Rosalie Provencher" userId="3d40f582-bf85-4b90-8300-67517485ce1c" providerId="ADAL" clId="{A74F0EC6-545D-DE4A-9499-9F4074193701}" dt="2024-11-11T15:26:33.699" v="1583" actId="478"/>
          <ac:picMkLst>
            <pc:docMk/>
            <pc:sldMk cId="2553500635" sldId="281"/>
            <ac:picMk id="2" creationId="{2BAE710B-95C6-5433-322E-4E84B0925C35}"/>
          </ac:picMkLst>
        </pc:picChg>
        <pc:picChg chg="add mod">
          <ac:chgData name="Rosalie Provencher" userId="3d40f582-bf85-4b90-8300-67517485ce1c" providerId="ADAL" clId="{A74F0EC6-545D-DE4A-9499-9F4074193701}" dt="2024-11-13T00:35:16.622" v="3255" actId="1076"/>
          <ac:picMkLst>
            <pc:docMk/>
            <pc:sldMk cId="2553500635" sldId="281"/>
            <ac:picMk id="3" creationId="{682179A1-1B42-B3F8-4088-31D5C21AC6CD}"/>
          </ac:picMkLst>
        </pc:picChg>
      </pc:sldChg>
      <pc:sldChg chg="addSp delSp modSp add mod">
        <pc:chgData name="Rosalie Provencher" userId="3d40f582-bf85-4b90-8300-67517485ce1c" providerId="ADAL" clId="{A74F0EC6-545D-DE4A-9499-9F4074193701}" dt="2024-11-13T00:41:05.243" v="3331" actId="255"/>
        <pc:sldMkLst>
          <pc:docMk/>
          <pc:sldMk cId="113639444" sldId="282"/>
        </pc:sldMkLst>
        <pc:spChg chg="add del mod">
          <ac:chgData name="Rosalie Provencher" userId="3d40f582-bf85-4b90-8300-67517485ce1c" providerId="ADAL" clId="{A74F0EC6-545D-DE4A-9499-9F4074193701}" dt="2024-11-11T15:19:56.425" v="1141" actId="21"/>
          <ac:spMkLst>
            <pc:docMk/>
            <pc:sldMk cId="113639444" sldId="282"/>
            <ac:spMk id="3" creationId="{C08694BC-46FF-270C-2D64-94D4F86C0C36}"/>
          </ac:spMkLst>
        </pc:spChg>
        <pc:spChg chg="del">
          <ac:chgData name="Rosalie Provencher" userId="3d40f582-bf85-4b90-8300-67517485ce1c" providerId="ADAL" clId="{A74F0EC6-545D-DE4A-9499-9F4074193701}" dt="2024-11-11T15:19:51.438" v="1139" actId="21"/>
          <ac:spMkLst>
            <pc:docMk/>
            <pc:sldMk cId="113639444" sldId="282"/>
            <ac:spMk id="6" creationId="{27050626-F40C-6C9F-30F1-B9D6FAF4C6B5}"/>
          </ac:spMkLst>
        </pc:spChg>
        <pc:spChg chg="del">
          <ac:chgData name="Rosalie Provencher" userId="3d40f582-bf85-4b90-8300-67517485ce1c" providerId="ADAL" clId="{A74F0EC6-545D-DE4A-9499-9F4074193701}" dt="2024-11-11T15:19:53.670" v="1140" actId="21"/>
          <ac:spMkLst>
            <pc:docMk/>
            <pc:sldMk cId="113639444" sldId="282"/>
            <ac:spMk id="9" creationId="{0D64530B-2AFA-A5C7-91B6-99BDAB29FA67}"/>
          </ac:spMkLst>
        </pc:spChg>
        <pc:spChg chg="mod">
          <ac:chgData name="Rosalie Provencher" userId="3d40f582-bf85-4b90-8300-67517485ce1c" providerId="ADAL" clId="{A74F0EC6-545D-DE4A-9499-9F4074193701}" dt="2024-11-13T00:41:05.243" v="3331" actId="255"/>
          <ac:spMkLst>
            <pc:docMk/>
            <pc:sldMk cId="113639444" sldId="282"/>
            <ac:spMk id="11" creationId="{B90593D2-386C-4988-4C63-17FFA342ED54}"/>
          </ac:spMkLst>
        </pc:spChg>
        <pc:spChg chg="mod">
          <ac:chgData name="Rosalie Provencher" userId="3d40f582-bf85-4b90-8300-67517485ce1c" providerId="ADAL" clId="{A74F0EC6-545D-DE4A-9499-9F4074193701}" dt="2024-11-13T00:32:50.539" v="3222" actId="2710"/>
          <ac:spMkLst>
            <pc:docMk/>
            <pc:sldMk cId="113639444" sldId="282"/>
            <ac:spMk id="12" creationId="{ABEF3DCD-69EB-2973-83F4-CB39AE8A90F4}"/>
          </ac:spMkLst>
        </pc:spChg>
        <pc:picChg chg="add mod">
          <ac:chgData name="Rosalie Provencher" userId="3d40f582-bf85-4b90-8300-67517485ce1c" providerId="ADAL" clId="{A74F0EC6-545D-DE4A-9499-9F4074193701}" dt="2024-11-13T00:32:44.520" v="3220" actId="1076"/>
          <ac:picMkLst>
            <pc:docMk/>
            <pc:sldMk cId="113639444" sldId="282"/>
            <ac:picMk id="4" creationId="{4C04828B-55A3-36AB-308E-370D7625D1F7}"/>
          </ac:picMkLst>
        </pc:picChg>
        <pc:picChg chg="del">
          <ac:chgData name="Rosalie Provencher" userId="3d40f582-bf85-4b90-8300-67517485ce1c" providerId="ADAL" clId="{A74F0EC6-545D-DE4A-9499-9F4074193701}" dt="2024-11-11T15:20:17.519" v="1144" actId="478"/>
          <ac:picMkLst>
            <pc:docMk/>
            <pc:sldMk cId="113639444" sldId="282"/>
            <ac:picMk id="14" creationId="{9554ABD7-941E-6680-5F88-E90208305DB1}"/>
          </ac:picMkLst>
        </pc:picChg>
      </pc:sldChg>
      <pc:sldChg chg="addSp delSp modSp add mod">
        <pc:chgData name="Rosalie Provencher" userId="3d40f582-bf85-4b90-8300-67517485ce1c" providerId="ADAL" clId="{A74F0EC6-545D-DE4A-9499-9F4074193701}" dt="2024-11-14T16:25:18.073" v="5873" actId="20577"/>
        <pc:sldMkLst>
          <pc:docMk/>
          <pc:sldMk cId="159403713" sldId="283"/>
        </pc:sldMkLst>
        <pc:spChg chg="mod">
          <ac:chgData name="Rosalie Provencher" userId="3d40f582-bf85-4b90-8300-67517485ce1c" providerId="ADAL" clId="{A74F0EC6-545D-DE4A-9499-9F4074193701}" dt="2024-11-14T12:54:34.777" v="3466" actId="1076"/>
          <ac:spMkLst>
            <pc:docMk/>
            <pc:sldMk cId="159403713" sldId="283"/>
            <ac:spMk id="3" creationId="{0CC61CB5-77A2-ECE0-96D4-0A0BF7DE6C51}"/>
          </ac:spMkLst>
        </pc:spChg>
        <pc:spChg chg="mod">
          <ac:chgData name="Rosalie Provencher" userId="3d40f582-bf85-4b90-8300-67517485ce1c" providerId="ADAL" clId="{A74F0EC6-545D-DE4A-9499-9F4074193701}" dt="2024-11-14T12:57:34.571" v="3562" actId="1076"/>
          <ac:spMkLst>
            <pc:docMk/>
            <pc:sldMk cId="159403713" sldId="283"/>
            <ac:spMk id="5" creationId="{66D5924C-D082-4D4A-4A5F-383607AC161F}"/>
          </ac:spMkLst>
        </pc:spChg>
        <pc:spChg chg="del mod">
          <ac:chgData name="Rosalie Provencher" userId="3d40f582-bf85-4b90-8300-67517485ce1c" providerId="ADAL" clId="{A74F0EC6-545D-DE4A-9499-9F4074193701}" dt="2024-11-11T15:06:51.507" v="506" actId="21"/>
          <ac:spMkLst>
            <pc:docMk/>
            <pc:sldMk cId="159403713" sldId="283"/>
            <ac:spMk id="6" creationId="{AC16DACF-E177-5C31-B362-87C8D26A3BD7}"/>
          </ac:spMkLst>
        </pc:spChg>
        <pc:spChg chg="mod">
          <ac:chgData name="Rosalie Provencher" userId="3d40f582-bf85-4b90-8300-67517485ce1c" providerId="ADAL" clId="{A74F0EC6-545D-DE4A-9499-9F4074193701}" dt="2024-11-13T00:25:36.833" v="3141" actId="1076"/>
          <ac:spMkLst>
            <pc:docMk/>
            <pc:sldMk cId="159403713" sldId="283"/>
            <ac:spMk id="9" creationId="{8056D975-3A11-2723-DFCD-386241F96724}"/>
          </ac:spMkLst>
        </pc:spChg>
        <pc:spChg chg="add del mod">
          <ac:chgData name="Rosalie Provencher" userId="3d40f582-bf85-4b90-8300-67517485ce1c" providerId="ADAL" clId="{A74F0EC6-545D-DE4A-9499-9F4074193701}" dt="2024-11-11T15:06:55.035" v="507" actId="21"/>
          <ac:spMkLst>
            <pc:docMk/>
            <pc:sldMk cId="159403713" sldId="283"/>
            <ac:spMk id="10" creationId="{F9E0BB62-49D0-1B48-65F5-14344579A315}"/>
          </ac:spMkLst>
        </pc:spChg>
        <pc:spChg chg="add mod">
          <ac:chgData name="Rosalie Provencher" userId="3d40f582-bf85-4b90-8300-67517485ce1c" providerId="ADAL" clId="{A74F0EC6-545D-DE4A-9499-9F4074193701}" dt="2024-11-14T12:56:38.370" v="3550" actId="1076"/>
          <ac:spMkLst>
            <pc:docMk/>
            <pc:sldMk cId="159403713" sldId="283"/>
            <ac:spMk id="11" creationId="{676AD9D8-AC15-89A8-A0F7-C0527D8378B1}"/>
          </ac:spMkLst>
        </pc:spChg>
        <pc:spChg chg="add del mod">
          <ac:chgData name="Rosalie Provencher" userId="3d40f582-bf85-4b90-8300-67517485ce1c" providerId="ADAL" clId="{A74F0EC6-545D-DE4A-9499-9F4074193701}" dt="2024-11-11T17:58:46.121" v="2511" actId="21"/>
          <ac:spMkLst>
            <pc:docMk/>
            <pc:sldMk cId="159403713" sldId="283"/>
            <ac:spMk id="13" creationId="{CFDDA112-8016-BEF9-E179-55DED6B7D4C1}"/>
          </ac:spMkLst>
        </pc:spChg>
        <pc:spChg chg="add mod">
          <ac:chgData name="Rosalie Provencher" userId="3d40f582-bf85-4b90-8300-67517485ce1c" providerId="ADAL" clId="{A74F0EC6-545D-DE4A-9499-9F4074193701}" dt="2024-11-14T13:59:48.429" v="5695" actId="13926"/>
          <ac:spMkLst>
            <pc:docMk/>
            <pc:sldMk cId="159403713" sldId="283"/>
            <ac:spMk id="15" creationId="{1BE3FA2B-0570-E465-E462-090733B7121D}"/>
          </ac:spMkLst>
        </pc:spChg>
        <pc:spChg chg="add mod">
          <ac:chgData name="Rosalie Provencher" userId="3d40f582-bf85-4b90-8300-67517485ce1c" providerId="ADAL" clId="{A74F0EC6-545D-DE4A-9499-9F4074193701}" dt="2024-11-14T14:02:01.771" v="5720" actId="14100"/>
          <ac:spMkLst>
            <pc:docMk/>
            <pc:sldMk cId="159403713" sldId="283"/>
            <ac:spMk id="16" creationId="{B6CD5604-062B-4F71-8248-17924A0670A8}"/>
          </ac:spMkLst>
        </pc:spChg>
        <pc:spChg chg="add del mod">
          <ac:chgData name="Rosalie Provencher" userId="3d40f582-bf85-4b90-8300-67517485ce1c" providerId="ADAL" clId="{A74F0EC6-545D-DE4A-9499-9F4074193701}" dt="2024-11-11T15:17:29.071" v="1106"/>
          <ac:spMkLst>
            <pc:docMk/>
            <pc:sldMk cId="159403713" sldId="283"/>
            <ac:spMk id="17" creationId="{00256581-8A43-42A0-54D2-5F0882BC503B}"/>
          </ac:spMkLst>
        </pc:spChg>
        <pc:spChg chg="add mod">
          <ac:chgData name="Rosalie Provencher" userId="3d40f582-bf85-4b90-8300-67517485ce1c" providerId="ADAL" clId="{A74F0EC6-545D-DE4A-9499-9F4074193701}" dt="2024-11-14T16:25:18.073" v="5873" actId="20577"/>
          <ac:spMkLst>
            <pc:docMk/>
            <pc:sldMk cId="159403713" sldId="283"/>
            <ac:spMk id="18" creationId="{F133EAC1-3151-7BC1-4405-8A667BEF1A5B}"/>
          </ac:spMkLst>
        </pc:spChg>
        <pc:spChg chg="add del mod">
          <ac:chgData name="Rosalie Provencher" userId="3d40f582-bf85-4b90-8300-67517485ce1c" providerId="ADAL" clId="{A74F0EC6-545D-DE4A-9499-9F4074193701}" dt="2024-11-11T17:58:57.395" v="2513" actId="21"/>
          <ac:spMkLst>
            <pc:docMk/>
            <pc:sldMk cId="159403713" sldId="283"/>
            <ac:spMk id="20" creationId="{D00DFCB6-2A62-DD4E-0E3E-34C4AFEF43E5}"/>
          </ac:spMkLst>
        </pc:spChg>
        <pc:picChg chg="del mod">
          <ac:chgData name="Rosalie Provencher" userId="3d40f582-bf85-4b90-8300-67517485ce1c" providerId="ADAL" clId="{A74F0EC6-545D-DE4A-9499-9F4074193701}" dt="2024-11-11T18:02:36.526" v="2588" actId="478"/>
          <ac:picMkLst>
            <pc:docMk/>
            <pc:sldMk cId="159403713" sldId="283"/>
            <ac:picMk id="2" creationId="{99AC3A2E-6EC4-FFD6-612A-6677B400E765}"/>
          </ac:picMkLst>
        </pc:picChg>
        <pc:picChg chg="mod">
          <ac:chgData name="Rosalie Provencher" userId="3d40f582-bf85-4b90-8300-67517485ce1c" providerId="ADAL" clId="{A74F0EC6-545D-DE4A-9499-9F4074193701}" dt="2024-11-14T12:57:37.186" v="3563" actId="1076"/>
          <ac:picMkLst>
            <pc:docMk/>
            <pc:sldMk cId="159403713" sldId="283"/>
            <ac:picMk id="4" creationId="{FD2467CD-FA68-24CE-B877-FDEF10A56519}"/>
          </ac:picMkLst>
        </pc:picChg>
        <pc:picChg chg="add mod">
          <ac:chgData name="Rosalie Provencher" userId="3d40f582-bf85-4b90-8300-67517485ce1c" providerId="ADAL" clId="{A74F0EC6-545D-DE4A-9499-9F4074193701}" dt="2024-11-14T12:56:43.437" v="3551" actId="1076"/>
          <ac:picMkLst>
            <pc:docMk/>
            <pc:sldMk cId="159403713" sldId="283"/>
            <ac:picMk id="12" creationId="{B3788EDA-C844-D2DB-3EE0-41F8BA1129CF}"/>
          </ac:picMkLst>
        </pc:picChg>
        <pc:picChg chg="del">
          <ac:chgData name="Rosalie Provencher" userId="3d40f582-bf85-4b90-8300-67517485ce1c" providerId="ADAL" clId="{A74F0EC6-545D-DE4A-9499-9F4074193701}" dt="2024-11-11T15:08:48.261" v="527" actId="478"/>
          <ac:picMkLst>
            <pc:docMk/>
            <pc:sldMk cId="159403713" sldId="283"/>
            <ac:picMk id="14" creationId="{0985F823-A5A3-1DF9-BC9C-86D065E2C7A3}"/>
          </ac:picMkLst>
        </pc:picChg>
        <pc:picChg chg="add mod">
          <ac:chgData name="Rosalie Provencher" userId="3d40f582-bf85-4b90-8300-67517485ce1c" providerId="ADAL" clId="{A74F0EC6-545D-DE4A-9499-9F4074193701}" dt="2024-11-14T12:54:37.248" v="3467" actId="1076"/>
          <ac:picMkLst>
            <pc:docMk/>
            <pc:sldMk cId="159403713" sldId="283"/>
            <ac:picMk id="22" creationId="{4F6D73E2-FCCB-4ED7-D8D6-6039283703E7}"/>
          </ac:picMkLst>
        </pc:picChg>
      </pc:sldChg>
      <pc:sldChg chg="addSp delSp modSp add mod ord">
        <pc:chgData name="Rosalie Provencher" userId="3d40f582-bf85-4b90-8300-67517485ce1c" providerId="ADAL" clId="{A74F0EC6-545D-DE4A-9499-9F4074193701}" dt="2024-11-14T16:26:41.266" v="5934" actId="20577"/>
        <pc:sldMkLst>
          <pc:docMk/>
          <pc:sldMk cId="4044816340" sldId="284"/>
        </pc:sldMkLst>
        <pc:spChg chg="mod">
          <ac:chgData name="Rosalie Provencher" userId="3d40f582-bf85-4b90-8300-67517485ce1c" providerId="ADAL" clId="{A74F0EC6-545D-DE4A-9499-9F4074193701}" dt="2024-11-14T13:13:54.261" v="4329" actId="1076"/>
          <ac:spMkLst>
            <pc:docMk/>
            <pc:sldMk cId="4044816340" sldId="284"/>
            <ac:spMk id="3" creationId="{C1F2E810-7EF6-3003-DBAB-C6BDA5C0ABB0}"/>
          </ac:spMkLst>
        </pc:spChg>
        <pc:spChg chg="del">
          <ac:chgData name="Rosalie Provencher" userId="3d40f582-bf85-4b90-8300-67517485ce1c" providerId="ADAL" clId="{A74F0EC6-545D-DE4A-9499-9F4074193701}" dt="2024-11-11T15:21:52.063" v="1173" actId="478"/>
          <ac:spMkLst>
            <pc:docMk/>
            <pc:sldMk cId="4044816340" sldId="284"/>
            <ac:spMk id="5" creationId="{CF17A493-2BEF-D550-462C-C42F82A47FA7}"/>
          </ac:spMkLst>
        </pc:spChg>
        <pc:spChg chg="add mod">
          <ac:chgData name="Rosalie Provencher" userId="3d40f582-bf85-4b90-8300-67517485ce1c" providerId="ADAL" clId="{A74F0EC6-545D-DE4A-9499-9F4074193701}" dt="2024-11-14T16:26:41.266" v="5934" actId="20577"/>
          <ac:spMkLst>
            <pc:docMk/>
            <pc:sldMk cId="4044816340" sldId="284"/>
            <ac:spMk id="8" creationId="{49F8B2A2-110D-5DC3-8784-79D105B8B9ED}"/>
          </ac:spMkLst>
        </pc:spChg>
        <pc:spChg chg="mod">
          <ac:chgData name="Rosalie Provencher" userId="3d40f582-bf85-4b90-8300-67517485ce1c" providerId="ADAL" clId="{A74F0EC6-545D-DE4A-9499-9F4074193701}" dt="2024-11-13T00:41:12.726" v="3332" actId="255"/>
          <ac:spMkLst>
            <pc:docMk/>
            <pc:sldMk cId="4044816340" sldId="284"/>
            <ac:spMk id="9" creationId="{6F9AB70C-491D-40E8-A7ED-D9160A4D71F3}"/>
          </ac:spMkLst>
        </pc:spChg>
        <pc:spChg chg="mod">
          <ac:chgData name="Rosalie Provencher" userId="3d40f582-bf85-4b90-8300-67517485ce1c" providerId="ADAL" clId="{A74F0EC6-545D-DE4A-9499-9F4074193701}" dt="2024-11-14T13:14:08.588" v="4332" actId="1076"/>
          <ac:spMkLst>
            <pc:docMk/>
            <pc:sldMk cId="4044816340" sldId="284"/>
            <ac:spMk id="11" creationId="{8395C3DC-F5A3-C9C7-B8FF-1E3AC32FF38D}"/>
          </ac:spMkLst>
        </pc:spChg>
        <pc:spChg chg="del mod">
          <ac:chgData name="Rosalie Provencher" userId="3d40f582-bf85-4b90-8300-67517485ce1c" providerId="ADAL" clId="{A74F0EC6-545D-DE4A-9499-9F4074193701}" dt="2024-11-11T18:00:24.716" v="2580" actId="21"/>
          <ac:spMkLst>
            <pc:docMk/>
            <pc:sldMk cId="4044816340" sldId="284"/>
            <ac:spMk id="13" creationId="{BAC60254-E133-7E69-D60E-147831E604E9}"/>
          </ac:spMkLst>
        </pc:spChg>
        <pc:spChg chg="del">
          <ac:chgData name="Rosalie Provencher" userId="3d40f582-bf85-4b90-8300-67517485ce1c" providerId="ADAL" clId="{A74F0EC6-545D-DE4A-9499-9F4074193701}" dt="2024-11-11T15:21:55.416" v="1174" actId="21"/>
          <ac:spMkLst>
            <pc:docMk/>
            <pc:sldMk cId="4044816340" sldId="284"/>
            <ac:spMk id="15" creationId="{442BCE8C-0BB9-3F43-5B87-461784574B01}"/>
          </ac:spMkLst>
        </pc:spChg>
        <pc:spChg chg="mod">
          <ac:chgData name="Rosalie Provencher" userId="3d40f582-bf85-4b90-8300-67517485ce1c" providerId="ADAL" clId="{A74F0EC6-545D-DE4A-9499-9F4074193701}" dt="2024-11-14T14:02:23.883" v="5721" actId="14100"/>
          <ac:spMkLst>
            <pc:docMk/>
            <pc:sldMk cId="4044816340" sldId="284"/>
            <ac:spMk id="16" creationId="{1AC1C69E-ECA3-7F97-49F6-EFA16620E878}"/>
          </ac:spMkLst>
        </pc:spChg>
        <pc:spChg chg="add del mod">
          <ac:chgData name="Rosalie Provencher" userId="3d40f582-bf85-4b90-8300-67517485ce1c" providerId="ADAL" clId="{A74F0EC6-545D-DE4A-9499-9F4074193701}" dt="2024-11-11T18:00:31.635" v="2582" actId="21"/>
          <ac:spMkLst>
            <pc:docMk/>
            <pc:sldMk cId="4044816340" sldId="284"/>
            <ac:spMk id="17" creationId="{D1790A82-DB97-74C0-3B28-87C348C894D3}"/>
          </ac:spMkLst>
        </pc:spChg>
        <pc:spChg chg="add del mod">
          <ac:chgData name="Rosalie Provencher" userId="3d40f582-bf85-4b90-8300-67517485ce1c" providerId="ADAL" clId="{A74F0EC6-545D-DE4A-9499-9F4074193701}" dt="2024-11-12T20:58:15.068" v="3055" actId="478"/>
          <ac:spMkLst>
            <pc:docMk/>
            <pc:sldMk cId="4044816340" sldId="284"/>
            <ac:spMk id="19" creationId="{5C0C07D0-7C56-CC5A-85E7-3D552C8872CF}"/>
          </ac:spMkLst>
        </pc:spChg>
        <pc:spChg chg="add del mod">
          <ac:chgData name="Rosalie Provencher" userId="3d40f582-bf85-4b90-8300-67517485ce1c" providerId="ADAL" clId="{A74F0EC6-545D-DE4A-9499-9F4074193701}" dt="2024-11-12T20:58:18.611" v="3056" actId="21"/>
          <ac:spMkLst>
            <pc:docMk/>
            <pc:sldMk cId="4044816340" sldId="284"/>
            <ac:spMk id="20" creationId="{1D793F41-2B6A-3388-6475-7637B4D15904}"/>
          </ac:spMkLst>
        </pc:spChg>
        <pc:picChg chg="del">
          <ac:chgData name="Rosalie Provencher" userId="3d40f582-bf85-4b90-8300-67517485ce1c" providerId="ADAL" clId="{A74F0EC6-545D-DE4A-9499-9F4074193701}" dt="2024-11-11T15:21:46.389" v="1170" actId="478"/>
          <ac:picMkLst>
            <pc:docMk/>
            <pc:sldMk cId="4044816340" sldId="284"/>
            <ac:picMk id="2" creationId="{3ADCF1D5-FED7-3694-162F-7DF466C82A4F}"/>
          </ac:picMkLst>
        </pc:picChg>
        <pc:picChg chg="del">
          <ac:chgData name="Rosalie Provencher" userId="3d40f582-bf85-4b90-8300-67517485ce1c" providerId="ADAL" clId="{A74F0EC6-545D-DE4A-9499-9F4074193701}" dt="2024-11-11T15:21:47.800" v="1171" actId="478"/>
          <ac:picMkLst>
            <pc:docMk/>
            <pc:sldMk cId="4044816340" sldId="284"/>
            <ac:picMk id="4" creationId="{3B56208D-E27C-4916-A43A-550E06E03415}"/>
          </ac:picMkLst>
        </pc:picChg>
        <pc:picChg chg="add mod">
          <ac:chgData name="Rosalie Provencher" userId="3d40f582-bf85-4b90-8300-67517485ce1c" providerId="ADAL" clId="{A74F0EC6-545D-DE4A-9499-9F4074193701}" dt="2024-11-14T13:14:14.616" v="4333" actId="1076"/>
          <ac:picMkLst>
            <pc:docMk/>
            <pc:sldMk cId="4044816340" sldId="284"/>
            <ac:picMk id="6" creationId="{661A1D9A-1954-BB45-AF61-F78F0396A327}"/>
          </ac:picMkLst>
        </pc:picChg>
        <pc:picChg chg="add mod">
          <ac:chgData name="Rosalie Provencher" userId="3d40f582-bf85-4b90-8300-67517485ce1c" providerId="ADAL" clId="{A74F0EC6-545D-DE4A-9499-9F4074193701}" dt="2024-11-14T13:13:58.497" v="4330" actId="1076"/>
          <ac:picMkLst>
            <pc:docMk/>
            <pc:sldMk cId="4044816340" sldId="284"/>
            <ac:picMk id="10" creationId="{5BBE6D4C-5FC1-D52D-3D22-2C01DD37E4E1}"/>
          </ac:picMkLst>
        </pc:picChg>
        <pc:picChg chg="del">
          <ac:chgData name="Rosalie Provencher" userId="3d40f582-bf85-4b90-8300-67517485ce1c" providerId="ADAL" clId="{A74F0EC6-545D-DE4A-9499-9F4074193701}" dt="2024-11-11T15:21:49.057" v="1172" actId="478"/>
          <ac:picMkLst>
            <pc:docMk/>
            <pc:sldMk cId="4044816340" sldId="284"/>
            <ac:picMk id="12" creationId="{A9A3B808-A490-017C-F2D5-7ED44325CC03}"/>
          </ac:picMkLst>
        </pc:picChg>
        <pc:picChg chg="add del mod">
          <ac:chgData name="Rosalie Provencher" userId="3d40f582-bf85-4b90-8300-67517485ce1c" providerId="ADAL" clId="{A74F0EC6-545D-DE4A-9499-9F4074193701}" dt="2024-11-12T20:58:14.320" v="3054" actId="478"/>
          <ac:picMkLst>
            <pc:docMk/>
            <pc:sldMk cId="4044816340" sldId="284"/>
            <ac:picMk id="18" creationId="{3C9635C4-65E4-E69B-37C6-FFDACFBC208C}"/>
          </ac:picMkLst>
        </pc:picChg>
      </pc:sldChg>
      <pc:sldChg chg="addSp delSp modSp add mod">
        <pc:chgData name="Rosalie Provencher" userId="3d40f582-bf85-4b90-8300-67517485ce1c" providerId="ADAL" clId="{A74F0EC6-545D-DE4A-9499-9F4074193701}" dt="2024-11-13T00:41:35.812" v="3335" actId="255"/>
        <pc:sldMkLst>
          <pc:docMk/>
          <pc:sldMk cId="3894305866" sldId="285"/>
        </pc:sldMkLst>
        <pc:spChg chg="add del mod">
          <ac:chgData name="Rosalie Provencher" userId="3d40f582-bf85-4b90-8300-67517485ce1c" providerId="ADAL" clId="{A74F0EC6-545D-DE4A-9499-9F4074193701}" dt="2024-11-11T15:37:54.535" v="1964" actId="21"/>
          <ac:spMkLst>
            <pc:docMk/>
            <pc:sldMk cId="3894305866" sldId="285"/>
            <ac:spMk id="4" creationId="{0BD5A883-E1DF-19F9-0079-3BA6C8B6C16D}"/>
          </ac:spMkLst>
        </pc:spChg>
        <pc:spChg chg="del">
          <ac:chgData name="Rosalie Provencher" userId="3d40f582-bf85-4b90-8300-67517485ce1c" providerId="ADAL" clId="{A74F0EC6-545D-DE4A-9499-9F4074193701}" dt="2024-11-11T15:37:51.520" v="1963" actId="21"/>
          <ac:spMkLst>
            <pc:docMk/>
            <pc:sldMk cId="3894305866" sldId="285"/>
            <ac:spMk id="6" creationId="{38993F71-CBCB-5956-FC2C-515D2F8A94DC}"/>
          </ac:spMkLst>
        </pc:spChg>
        <pc:spChg chg="del">
          <ac:chgData name="Rosalie Provencher" userId="3d40f582-bf85-4b90-8300-67517485ce1c" providerId="ADAL" clId="{A74F0EC6-545D-DE4A-9499-9F4074193701}" dt="2024-11-11T15:37:56.683" v="1965" actId="21"/>
          <ac:spMkLst>
            <pc:docMk/>
            <pc:sldMk cId="3894305866" sldId="285"/>
            <ac:spMk id="9" creationId="{89671A8F-245F-E646-38D7-AD10193D63A2}"/>
          </ac:spMkLst>
        </pc:spChg>
        <pc:spChg chg="mod">
          <ac:chgData name="Rosalie Provencher" userId="3d40f582-bf85-4b90-8300-67517485ce1c" providerId="ADAL" clId="{A74F0EC6-545D-DE4A-9499-9F4074193701}" dt="2024-11-13T00:41:35.812" v="3335" actId="255"/>
          <ac:spMkLst>
            <pc:docMk/>
            <pc:sldMk cId="3894305866" sldId="285"/>
            <ac:spMk id="11" creationId="{807697F4-2399-56E0-E7FA-ED6C7107E719}"/>
          </ac:spMkLst>
        </pc:spChg>
        <pc:spChg chg="mod">
          <ac:chgData name="Rosalie Provencher" userId="3d40f582-bf85-4b90-8300-67517485ce1c" providerId="ADAL" clId="{A74F0EC6-545D-DE4A-9499-9F4074193701}" dt="2024-11-13T00:38:49.958" v="3300" actId="1076"/>
          <ac:spMkLst>
            <pc:docMk/>
            <pc:sldMk cId="3894305866" sldId="285"/>
            <ac:spMk id="12" creationId="{8C97E568-50B0-5013-CC25-BC6CA35E1290}"/>
          </ac:spMkLst>
        </pc:spChg>
        <pc:picChg chg="del">
          <ac:chgData name="Rosalie Provencher" userId="3d40f582-bf85-4b90-8300-67517485ce1c" providerId="ADAL" clId="{A74F0EC6-545D-DE4A-9499-9F4074193701}" dt="2024-11-11T15:38:19.741" v="1970" actId="478"/>
          <ac:picMkLst>
            <pc:docMk/>
            <pc:sldMk cId="3894305866" sldId="285"/>
            <ac:picMk id="2" creationId="{58FCB9B8-C45F-B8C1-8B48-EE741A6240F0}"/>
          </ac:picMkLst>
        </pc:picChg>
        <pc:picChg chg="add mod">
          <ac:chgData name="Rosalie Provencher" userId="3d40f582-bf85-4b90-8300-67517485ce1c" providerId="ADAL" clId="{A74F0EC6-545D-DE4A-9499-9F4074193701}" dt="2024-11-13T00:38:52.950" v="3301" actId="1076"/>
          <ac:picMkLst>
            <pc:docMk/>
            <pc:sldMk cId="3894305866" sldId="285"/>
            <ac:picMk id="5" creationId="{4BEA4AD0-1676-1F31-6FB7-D49FCC1F150F}"/>
          </ac:picMkLst>
        </pc:picChg>
      </pc:sldChg>
      <pc:sldChg chg="addSp delSp modSp add mod">
        <pc:chgData name="Rosalie Provencher" userId="3d40f582-bf85-4b90-8300-67517485ce1c" providerId="ADAL" clId="{A74F0EC6-545D-DE4A-9499-9F4074193701}" dt="2024-11-14T16:28:38.785" v="6064" actId="20577"/>
        <pc:sldMkLst>
          <pc:docMk/>
          <pc:sldMk cId="1183632504" sldId="286"/>
        </pc:sldMkLst>
        <pc:spChg chg="mod">
          <ac:chgData name="Rosalie Provencher" userId="3d40f582-bf85-4b90-8300-67517485ce1c" providerId="ADAL" clId="{A74F0EC6-545D-DE4A-9499-9F4074193701}" dt="2024-11-14T13:42:40.874" v="4803" actId="1076"/>
          <ac:spMkLst>
            <pc:docMk/>
            <pc:sldMk cId="1183632504" sldId="286"/>
            <ac:spMk id="3" creationId="{ED9F0494-EB64-673B-E83E-ED810002081D}"/>
          </ac:spMkLst>
        </pc:spChg>
        <pc:spChg chg="mod">
          <ac:chgData name="Rosalie Provencher" userId="3d40f582-bf85-4b90-8300-67517485ce1c" providerId="ADAL" clId="{A74F0EC6-545D-DE4A-9499-9F4074193701}" dt="2024-11-14T13:44:20.697" v="4989" actId="1076"/>
          <ac:spMkLst>
            <pc:docMk/>
            <pc:sldMk cId="1183632504" sldId="286"/>
            <ac:spMk id="5" creationId="{CC0E1539-9417-E467-244F-79AB7F1BF530}"/>
          </ac:spMkLst>
        </pc:spChg>
        <pc:spChg chg="mod">
          <ac:chgData name="Rosalie Provencher" userId="3d40f582-bf85-4b90-8300-67517485ce1c" providerId="ADAL" clId="{A74F0EC6-545D-DE4A-9499-9F4074193701}" dt="2024-11-13T00:41:29.695" v="3334" actId="255"/>
          <ac:spMkLst>
            <pc:docMk/>
            <pc:sldMk cId="1183632504" sldId="286"/>
            <ac:spMk id="9" creationId="{10F28198-089D-6F35-4FBC-6152ADD39475}"/>
          </ac:spMkLst>
        </pc:spChg>
        <pc:spChg chg="mod">
          <ac:chgData name="Rosalie Provencher" userId="3d40f582-bf85-4b90-8300-67517485ce1c" providerId="ADAL" clId="{A74F0EC6-545D-DE4A-9499-9F4074193701}" dt="2024-11-14T13:44:38.902" v="4992" actId="1076"/>
          <ac:spMkLst>
            <pc:docMk/>
            <pc:sldMk cId="1183632504" sldId="286"/>
            <ac:spMk id="11" creationId="{9CD5F988-E5A2-7D47-BA76-A30B22E4F397}"/>
          </ac:spMkLst>
        </pc:spChg>
        <pc:spChg chg="mod">
          <ac:chgData name="Rosalie Provencher" userId="3d40f582-bf85-4b90-8300-67517485ce1c" providerId="ADAL" clId="{A74F0EC6-545D-DE4A-9499-9F4074193701}" dt="2024-11-14T16:27:10.927" v="5938" actId="20577"/>
          <ac:spMkLst>
            <pc:docMk/>
            <pc:sldMk cId="1183632504" sldId="286"/>
            <ac:spMk id="13" creationId="{B2687058-4715-EFDB-6DE7-C9C33544BD1C}"/>
          </ac:spMkLst>
        </pc:spChg>
        <pc:spChg chg="del mod">
          <ac:chgData name="Rosalie Provencher" userId="3d40f582-bf85-4b90-8300-67517485ce1c" providerId="ADAL" clId="{A74F0EC6-545D-DE4A-9499-9F4074193701}" dt="2024-11-12T20:58:04.904" v="3052" actId="21"/>
          <ac:spMkLst>
            <pc:docMk/>
            <pc:sldMk cId="1183632504" sldId="286"/>
            <ac:spMk id="15" creationId="{1FCC83EE-28DE-AAED-7823-2719D1FBDDE3}"/>
          </ac:spMkLst>
        </pc:spChg>
        <pc:spChg chg="mod">
          <ac:chgData name="Rosalie Provencher" userId="3d40f582-bf85-4b90-8300-67517485ce1c" providerId="ADAL" clId="{A74F0EC6-545D-DE4A-9499-9F4074193701}" dt="2024-11-14T16:28:38.785" v="6064" actId="20577"/>
          <ac:spMkLst>
            <pc:docMk/>
            <pc:sldMk cId="1183632504" sldId="286"/>
            <ac:spMk id="16" creationId="{DDE520E9-FF7F-6820-6E9C-646F19570C85}"/>
          </ac:spMkLst>
        </pc:spChg>
        <pc:spChg chg="add mod">
          <ac:chgData name="Rosalie Provencher" userId="3d40f582-bf85-4b90-8300-67517485ce1c" providerId="ADAL" clId="{A74F0EC6-545D-DE4A-9499-9F4074193701}" dt="2024-11-14T13:50:38.779" v="5208" actId="13926"/>
          <ac:spMkLst>
            <pc:docMk/>
            <pc:sldMk cId="1183632504" sldId="286"/>
            <ac:spMk id="20" creationId="{63594C66-9B36-EDB6-F6A7-473E8896DED2}"/>
          </ac:spMkLst>
        </pc:spChg>
        <pc:picChg chg="del">
          <ac:chgData name="Rosalie Provencher" userId="3d40f582-bf85-4b90-8300-67517485ce1c" providerId="ADAL" clId="{A74F0EC6-545D-DE4A-9499-9F4074193701}" dt="2024-11-11T15:30:36.119" v="1639" actId="478"/>
          <ac:picMkLst>
            <pc:docMk/>
            <pc:sldMk cId="1183632504" sldId="286"/>
            <ac:picMk id="2" creationId="{2527F4EC-9BE4-E27E-C006-5C098BA23B6E}"/>
          </ac:picMkLst>
        </pc:picChg>
        <pc:picChg chg="del">
          <ac:chgData name="Rosalie Provencher" userId="3d40f582-bf85-4b90-8300-67517485ce1c" providerId="ADAL" clId="{A74F0EC6-545D-DE4A-9499-9F4074193701}" dt="2024-11-11T15:30:37.463" v="1640" actId="478"/>
          <ac:picMkLst>
            <pc:docMk/>
            <pc:sldMk cId="1183632504" sldId="286"/>
            <ac:picMk id="4" creationId="{8CA3E696-A89B-D5C2-CD6D-E0569D6E8DB7}"/>
          </ac:picMkLst>
        </pc:picChg>
        <pc:picChg chg="add del mod">
          <ac:chgData name="Rosalie Provencher" userId="3d40f582-bf85-4b90-8300-67517485ce1c" providerId="ADAL" clId="{A74F0EC6-545D-DE4A-9499-9F4074193701}" dt="2024-11-11T18:11:00.663" v="2655" actId="478"/>
          <ac:picMkLst>
            <pc:docMk/>
            <pc:sldMk cId="1183632504" sldId="286"/>
            <ac:picMk id="6" creationId="{BFCD4DFE-0352-1DA5-DC65-B016B93EA7DD}"/>
          </ac:picMkLst>
        </pc:picChg>
        <pc:picChg chg="add mod">
          <ac:chgData name="Rosalie Provencher" userId="3d40f582-bf85-4b90-8300-67517485ce1c" providerId="ADAL" clId="{A74F0EC6-545D-DE4A-9499-9F4074193701}" dt="2024-11-14T13:44:42.869" v="4993" actId="1076"/>
          <ac:picMkLst>
            <pc:docMk/>
            <pc:sldMk cId="1183632504" sldId="286"/>
            <ac:picMk id="8" creationId="{A1048A2E-DCAC-F6D1-DB1D-FB57D4479D65}"/>
          </ac:picMkLst>
        </pc:picChg>
        <pc:picChg chg="del">
          <ac:chgData name="Rosalie Provencher" userId="3d40f582-bf85-4b90-8300-67517485ce1c" providerId="ADAL" clId="{A74F0EC6-545D-DE4A-9499-9F4074193701}" dt="2024-11-11T15:30:38.661" v="1641" actId="478"/>
          <ac:picMkLst>
            <pc:docMk/>
            <pc:sldMk cId="1183632504" sldId="286"/>
            <ac:picMk id="12" creationId="{67FC8D9C-8539-9FEF-EE74-BDA09BCD7B2B}"/>
          </ac:picMkLst>
        </pc:picChg>
        <pc:picChg chg="add mod">
          <ac:chgData name="Rosalie Provencher" userId="3d40f582-bf85-4b90-8300-67517485ce1c" providerId="ADAL" clId="{A74F0EC6-545D-DE4A-9499-9F4074193701}" dt="2024-11-14T13:42:43.737" v="4804" actId="1076"/>
          <ac:picMkLst>
            <pc:docMk/>
            <pc:sldMk cId="1183632504" sldId="286"/>
            <ac:picMk id="14" creationId="{7E4D6533-18C9-ED64-E8E4-C0AAFD3DCFC9}"/>
          </ac:picMkLst>
        </pc:picChg>
        <pc:picChg chg="add del mod">
          <ac:chgData name="Rosalie Provencher" userId="3d40f582-bf85-4b90-8300-67517485ce1c" providerId="ADAL" clId="{A74F0EC6-545D-DE4A-9499-9F4074193701}" dt="2024-11-12T20:57:47.398" v="3049" actId="478"/>
          <ac:picMkLst>
            <pc:docMk/>
            <pc:sldMk cId="1183632504" sldId="286"/>
            <ac:picMk id="18" creationId="{64BCA3DE-A939-C320-C628-0AABAA822045}"/>
          </ac:picMkLst>
        </pc:picChg>
        <pc:picChg chg="add mod">
          <ac:chgData name="Rosalie Provencher" userId="3d40f582-bf85-4b90-8300-67517485ce1c" providerId="ADAL" clId="{A74F0EC6-545D-DE4A-9499-9F4074193701}" dt="2024-11-14T13:44:23.693" v="4990" actId="1076"/>
          <ac:picMkLst>
            <pc:docMk/>
            <pc:sldMk cId="1183632504" sldId="286"/>
            <ac:picMk id="19" creationId="{0F092903-94C4-7DC8-80B7-29BD478CF426}"/>
          </ac:picMkLst>
        </pc:picChg>
      </pc:sldChg>
      <pc:sldChg chg="addSp delSp modSp add mod">
        <pc:chgData name="Rosalie Provencher" userId="3d40f582-bf85-4b90-8300-67517485ce1c" providerId="ADAL" clId="{A74F0EC6-545D-DE4A-9499-9F4074193701}" dt="2024-11-14T16:29:09.499" v="6080" actId="20577"/>
        <pc:sldMkLst>
          <pc:docMk/>
          <pc:sldMk cId="1003540499" sldId="287"/>
        </pc:sldMkLst>
        <pc:spChg chg="mod">
          <ac:chgData name="Rosalie Provencher" userId="3d40f582-bf85-4b90-8300-67517485ce1c" providerId="ADAL" clId="{A74F0EC6-545D-DE4A-9499-9F4074193701}" dt="2024-11-14T13:56:03.728" v="5623" actId="1076"/>
          <ac:spMkLst>
            <pc:docMk/>
            <pc:sldMk cId="1003540499" sldId="287"/>
            <ac:spMk id="3" creationId="{B48544E3-F4DF-930E-19D5-385750080495}"/>
          </ac:spMkLst>
        </pc:spChg>
        <pc:spChg chg="add del mod">
          <ac:chgData name="Rosalie Provencher" userId="3d40f582-bf85-4b90-8300-67517485ce1c" providerId="ADAL" clId="{A74F0EC6-545D-DE4A-9499-9F4074193701}" dt="2024-11-11T15:40:46.840" v="2011" actId="21"/>
          <ac:spMkLst>
            <pc:docMk/>
            <pc:sldMk cId="1003540499" sldId="287"/>
            <ac:spMk id="4" creationId="{44D50EDC-D6A3-CEA3-8512-54113E985132}"/>
          </ac:spMkLst>
        </pc:spChg>
        <pc:spChg chg="add mod">
          <ac:chgData name="Rosalie Provencher" userId="3d40f582-bf85-4b90-8300-67517485ce1c" providerId="ADAL" clId="{A74F0EC6-545D-DE4A-9499-9F4074193701}" dt="2024-11-14T13:58:35.278" v="5683" actId="20577"/>
          <ac:spMkLst>
            <pc:docMk/>
            <pc:sldMk cId="1003540499" sldId="287"/>
            <ac:spMk id="5" creationId="{657A6B80-731A-FABA-0B06-0D2E009F4C6A}"/>
          </ac:spMkLst>
        </pc:spChg>
        <pc:spChg chg="add mod">
          <ac:chgData name="Rosalie Provencher" userId="3d40f582-bf85-4b90-8300-67517485ce1c" providerId="ADAL" clId="{A74F0EC6-545D-DE4A-9499-9F4074193701}" dt="2024-11-14T16:29:09.499" v="6080" actId="20577"/>
          <ac:spMkLst>
            <pc:docMk/>
            <pc:sldMk cId="1003540499" sldId="287"/>
            <ac:spMk id="8" creationId="{A49CB09E-736C-A234-786A-0FA1EB0D549F}"/>
          </ac:spMkLst>
        </pc:spChg>
        <pc:spChg chg="mod">
          <ac:chgData name="Rosalie Provencher" userId="3d40f582-bf85-4b90-8300-67517485ce1c" providerId="ADAL" clId="{A74F0EC6-545D-DE4A-9499-9F4074193701}" dt="2024-11-13T00:41:41.919" v="3336" actId="255"/>
          <ac:spMkLst>
            <pc:docMk/>
            <pc:sldMk cId="1003540499" sldId="287"/>
            <ac:spMk id="9" creationId="{1D6D39EE-237F-EF7A-1BA2-F881781065F4}"/>
          </ac:spMkLst>
        </pc:spChg>
        <pc:spChg chg="mod">
          <ac:chgData name="Rosalie Provencher" userId="3d40f582-bf85-4b90-8300-67517485ce1c" providerId="ADAL" clId="{A74F0EC6-545D-DE4A-9499-9F4074193701}" dt="2024-11-14T13:56:10.545" v="5626" actId="1076"/>
          <ac:spMkLst>
            <pc:docMk/>
            <pc:sldMk cId="1003540499" sldId="287"/>
            <ac:spMk id="11" creationId="{988D6597-38F6-F999-2277-4A225D83E384}"/>
          </ac:spMkLst>
        </pc:spChg>
        <pc:spChg chg="del">
          <ac:chgData name="Rosalie Provencher" userId="3d40f582-bf85-4b90-8300-67517485ce1c" providerId="ADAL" clId="{A74F0EC6-545D-DE4A-9499-9F4074193701}" dt="2024-11-11T15:40:36.346" v="2009" actId="21"/>
          <ac:spMkLst>
            <pc:docMk/>
            <pc:sldMk cId="1003540499" sldId="287"/>
            <ac:spMk id="13" creationId="{DBB472B3-9333-95A1-E0AE-0C5466490283}"/>
          </ac:spMkLst>
        </pc:spChg>
        <pc:spChg chg="del">
          <ac:chgData name="Rosalie Provencher" userId="3d40f582-bf85-4b90-8300-67517485ce1c" providerId="ADAL" clId="{A74F0EC6-545D-DE4A-9499-9F4074193701}" dt="2024-11-11T15:41:01.967" v="2013" actId="21"/>
          <ac:spMkLst>
            <pc:docMk/>
            <pc:sldMk cId="1003540499" sldId="287"/>
            <ac:spMk id="16" creationId="{29A73BCF-C6E6-3BC9-8C19-9B879CC6A95D}"/>
          </ac:spMkLst>
        </pc:spChg>
        <pc:picChg chg="del">
          <ac:chgData name="Rosalie Provencher" userId="3d40f582-bf85-4b90-8300-67517485ce1c" providerId="ADAL" clId="{A74F0EC6-545D-DE4A-9499-9F4074193701}" dt="2024-11-11T15:39:02.238" v="1998" actId="478"/>
          <ac:picMkLst>
            <pc:docMk/>
            <pc:sldMk cId="1003540499" sldId="287"/>
            <ac:picMk id="6" creationId="{8618E6F1-5BB4-00CC-2DE7-C0AAF1A3EDF0}"/>
          </ac:picMkLst>
        </pc:picChg>
        <pc:picChg chg="add del mod">
          <ac:chgData name="Rosalie Provencher" userId="3d40f582-bf85-4b90-8300-67517485ce1c" providerId="ADAL" clId="{A74F0EC6-545D-DE4A-9499-9F4074193701}" dt="2024-11-12T20:56:25.070" v="3033" actId="478"/>
          <ac:picMkLst>
            <pc:docMk/>
            <pc:sldMk cId="1003540499" sldId="287"/>
            <ac:picMk id="12" creationId="{CA7D5653-F008-F027-653A-4A82318549AD}"/>
          </ac:picMkLst>
        </pc:picChg>
        <pc:picChg chg="add mod">
          <ac:chgData name="Rosalie Provencher" userId="3d40f582-bf85-4b90-8300-67517485ce1c" providerId="ADAL" clId="{A74F0EC6-545D-DE4A-9499-9F4074193701}" dt="2024-11-14T13:56:05.707" v="5624" actId="1076"/>
          <ac:picMkLst>
            <pc:docMk/>
            <pc:sldMk cId="1003540499" sldId="287"/>
            <ac:picMk id="15" creationId="{7A37BB9C-D876-1B0B-B923-5007AD850A2C}"/>
          </ac:picMkLst>
        </pc:picChg>
        <pc:picChg chg="add mod">
          <ac:chgData name="Rosalie Provencher" userId="3d40f582-bf85-4b90-8300-67517485ce1c" providerId="ADAL" clId="{A74F0EC6-545D-DE4A-9499-9F4074193701}" dt="2024-11-14T13:56:12.565" v="5627" actId="1076"/>
          <ac:picMkLst>
            <pc:docMk/>
            <pc:sldMk cId="1003540499" sldId="287"/>
            <ac:picMk id="17" creationId="{267F4F5F-4049-F7B4-9D53-DC6D3558CFA4}"/>
          </ac:picMkLst>
        </pc:picChg>
      </pc:sldChg>
      <pc:sldChg chg="addSp delSp modSp add mod">
        <pc:chgData name="Rosalie Provencher" userId="3d40f582-bf85-4b90-8300-67517485ce1c" providerId="ADAL" clId="{A74F0EC6-545D-DE4A-9499-9F4074193701}" dt="2024-11-13T00:42:59.736" v="3357" actId="1076"/>
        <pc:sldMkLst>
          <pc:docMk/>
          <pc:sldMk cId="209560881" sldId="288"/>
        </pc:sldMkLst>
        <pc:spChg chg="del">
          <ac:chgData name="Rosalie Provencher" userId="3d40f582-bf85-4b90-8300-67517485ce1c" providerId="ADAL" clId="{A74F0EC6-545D-DE4A-9499-9F4074193701}" dt="2024-11-11T18:13:51.306" v="2818" actId="21"/>
          <ac:spMkLst>
            <pc:docMk/>
            <pc:sldMk cId="209560881" sldId="288"/>
            <ac:spMk id="3" creationId="{702424C1-EA89-A173-DD81-C12AA3B4245D}"/>
          </ac:spMkLst>
        </pc:spChg>
        <pc:spChg chg="add del mod">
          <ac:chgData name="Rosalie Provencher" userId="3d40f582-bf85-4b90-8300-67517485ce1c" providerId="ADAL" clId="{A74F0EC6-545D-DE4A-9499-9F4074193701}" dt="2024-11-11T18:13:55.864" v="2819" actId="21"/>
          <ac:spMkLst>
            <pc:docMk/>
            <pc:sldMk cId="209560881" sldId="288"/>
            <ac:spMk id="4" creationId="{D18A4E97-1327-3693-6618-D9B295FF3516}"/>
          </ac:spMkLst>
        </pc:spChg>
        <pc:spChg chg="mod">
          <ac:chgData name="Rosalie Provencher" userId="3d40f582-bf85-4b90-8300-67517485ce1c" providerId="ADAL" clId="{A74F0EC6-545D-DE4A-9499-9F4074193701}" dt="2024-11-11T18:14:20.007" v="2825" actId="20577"/>
          <ac:spMkLst>
            <pc:docMk/>
            <pc:sldMk cId="209560881" sldId="288"/>
            <ac:spMk id="6" creationId="{5E68E5CB-DBE6-EF49-7D3A-07BC5A8CCA3D}"/>
          </ac:spMkLst>
        </pc:spChg>
        <pc:spChg chg="mod">
          <ac:chgData name="Rosalie Provencher" userId="3d40f582-bf85-4b90-8300-67517485ce1c" providerId="ADAL" clId="{A74F0EC6-545D-DE4A-9499-9F4074193701}" dt="2024-11-13T00:41:49.808" v="3338" actId="1076"/>
          <ac:spMkLst>
            <pc:docMk/>
            <pc:sldMk cId="209560881" sldId="288"/>
            <ac:spMk id="7" creationId="{7D2FA83B-286B-AF74-75D9-58DA33E3E9CF}"/>
          </ac:spMkLst>
        </pc:spChg>
        <pc:spChg chg="mod">
          <ac:chgData name="Rosalie Provencher" userId="3d40f582-bf85-4b90-8300-67517485ce1c" providerId="ADAL" clId="{A74F0EC6-545D-DE4A-9499-9F4074193701}" dt="2024-11-13T00:41:56.822" v="3340" actId="1076"/>
          <ac:spMkLst>
            <pc:docMk/>
            <pc:sldMk cId="209560881" sldId="288"/>
            <ac:spMk id="8" creationId="{28BD32D7-B81B-9D1C-BFCB-C6C22AF4D929}"/>
          </ac:spMkLst>
        </pc:spChg>
        <pc:spChg chg="del">
          <ac:chgData name="Rosalie Provencher" userId="3d40f582-bf85-4b90-8300-67517485ce1c" providerId="ADAL" clId="{A74F0EC6-545D-DE4A-9499-9F4074193701}" dt="2024-11-11T18:13:48.316" v="2817" actId="21"/>
          <ac:spMkLst>
            <pc:docMk/>
            <pc:sldMk cId="209560881" sldId="288"/>
            <ac:spMk id="9" creationId="{985C82E3-8BF9-805C-5842-D1A67036F56A}"/>
          </ac:spMkLst>
        </pc:spChg>
        <pc:picChg chg="del">
          <ac:chgData name="Rosalie Provencher" userId="3d40f582-bf85-4b90-8300-67517485ce1c" providerId="ADAL" clId="{A74F0EC6-545D-DE4A-9499-9F4074193701}" dt="2024-11-11T18:13:33.404" v="2786" actId="478"/>
          <ac:picMkLst>
            <pc:docMk/>
            <pc:sldMk cId="209560881" sldId="288"/>
            <ac:picMk id="10" creationId="{2DF00C25-A163-05C4-CFC3-CE177D4284F6}"/>
          </ac:picMkLst>
        </pc:picChg>
        <pc:picChg chg="add mod">
          <ac:chgData name="Rosalie Provencher" userId="3d40f582-bf85-4b90-8300-67517485ce1c" providerId="ADAL" clId="{A74F0EC6-545D-DE4A-9499-9F4074193701}" dt="2024-11-13T00:42:59.736" v="3357" actId="1076"/>
          <ac:picMkLst>
            <pc:docMk/>
            <pc:sldMk cId="209560881" sldId="288"/>
            <ac:picMk id="11" creationId="{03882986-16D6-AE52-4202-2B3C7387D1CA}"/>
          </ac:picMkLst>
        </pc:picChg>
        <pc:picChg chg="del">
          <ac:chgData name="Rosalie Provencher" userId="3d40f582-bf85-4b90-8300-67517485ce1c" providerId="ADAL" clId="{A74F0EC6-545D-DE4A-9499-9F4074193701}" dt="2024-11-11T18:13:45.429" v="2816" actId="478"/>
          <ac:picMkLst>
            <pc:docMk/>
            <pc:sldMk cId="209560881" sldId="288"/>
            <ac:picMk id="12" creationId="{DFE87076-0AEA-0539-7CA8-0F342D8D9503}"/>
          </ac:picMkLst>
        </pc:picChg>
        <pc:picChg chg="add mod">
          <ac:chgData name="Rosalie Provencher" userId="3d40f582-bf85-4b90-8300-67517485ce1c" providerId="ADAL" clId="{A74F0EC6-545D-DE4A-9499-9F4074193701}" dt="2024-11-13T00:42:47.035" v="3354" actId="1076"/>
          <ac:picMkLst>
            <pc:docMk/>
            <pc:sldMk cId="209560881" sldId="288"/>
            <ac:picMk id="14" creationId="{0EFBBB20-4347-C784-0919-D7DED27A94D1}"/>
          </ac:picMkLst>
        </pc:picChg>
        <pc:picChg chg="add mod">
          <ac:chgData name="Rosalie Provencher" userId="3d40f582-bf85-4b90-8300-67517485ce1c" providerId="ADAL" clId="{A74F0EC6-545D-DE4A-9499-9F4074193701}" dt="2024-11-13T00:42:54.849" v="3356" actId="1076"/>
          <ac:picMkLst>
            <pc:docMk/>
            <pc:sldMk cId="209560881" sldId="288"/>
            <ac:picMk id="16" creationId="{36D905A6-4BB5-3D2E-DC99-BF5E8C331203}"/>
          </ac:picMkLst>
        </pc:picChg>
        <pc:picChg chg="add mod">
          <ac:chgData name="Rosalie Provencher" userId="3d40f582-bf85-4b90-8300-67517485ce1c" providerId="ADAL" clId="{A74F0EC6-545D-DE4A-9499-9F4074193701}" dt="2024-11-11T18:20:50.747" v="2850" actId="1076"/>
          <ac:picMkLst>
            <pc:docMk/>
            <pc:sldMk cId="209560881" sldId="288"/>
            <ac:picMk id="18" creationId="{52CB5330-4E6B-4D0A-FEEA-887438A6DA74}"/>
          </ac:picMkLst>
        </pc:picChg>
        <pc:picChg chg="add mod">
          <ac:chgData name="Rosalie Provencher" userId="3d40f582-bf85-4b90-8300-67517485ce1c" providerId="ADAL" clId="{A74F0EC6-545D-DE4A-9499-9F4074193701}" dt="2024-11-13T00:42:00.406" v="3341" actId="1076"/>
          <ac:picMkLst>
            <pc:docMk/>
            <pc:sldMk cId="209560881" sldId="288"/>
            <ac:picMk id="20" creationId="{40262310-97BA-73A3-89CE-C831E86D092E}"/>
          </ac:picMkLst>
        </pc:picChg>
        <pc:picChg chg="add mod">
          <ac:chgData name="Rosalie Provencher" userId="3d40f582-bf85-4b90-8300-67517485ce1c" providerId="ADAL" clId="{A74F0EC6-545D-DE4A-9499-9F4074193701}" dt="2024-11-13T00:42:49.974" v="3355" actId="14100"/>
          <ac:picMkLst>
            <pc:docMk/>
            <pc:sldMk cId="209560881" sldId="288"/>
            <ac:picMk id="22" creationId="{D8290BFD-792F-5F31-2061-60DA572D22E9}"/>
          </ac:picMkLst>
        </pc:picChg>
      </pc:sldChg>
      <pc:sldChg chg="new del">
        <pc:chgData name="Rosalie Provencher" userId="3d40f582-bf85-4b90-8300-67517485ce1c" providerId="ADAL" clId="{A74F0EC6-545D-DE4A-9499-9F4074193701}" dt="2024-11-11T18:12:57.106" v="2722" actId="680"/>
        <pc:sldMkLst>
          <pc:docMk/>
          <pc:sldMk cId="2722861646" sldId="28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5EF332-C696-D64B-ADA1-4523DB0F9EBE}" type="datetimeFigureOut">
              <a:rPr lang="fr-FR" smtClean="0"/>
              <a:t>12/11/2024</a:t>
            </a:fld>
            <a:endParaRPr lang="fr-FR"/>
          </a:p>
        </p:txBody>
      </p:sp>
      <p:sp>
        <p:nvSpPr>
          <p:cNvPr id="4" name="Espace réservé de l'image de diapositiv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07910C-6E7C-AE4B-9FF4-4517965873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40985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07910C-6E7C-AE4B-9FF4-451796587309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9480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12BED07-6713-92AA-40AF-AE58F4F83C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5400" y="4701464"/>
            <a:ext cx="8952782" cy="1204036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C9EF77-BF49-E4C1-0FC7-563354777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DDF98-C922-483F-97E9-3E76B0201B42}" type="datetimeFigureOut">
              <a:rPr lang="en-US" smtClean="0"/>
              <a:t>11/7/24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BD5853-25AA-1C3D-EAD2-496674792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F0DAD-5850-CAAE-CD25-4D6DDDFF3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B3671-A306-4A69-8480-FA9BE839245D}" type="slidenum">
              <a:rPr lang="en-US" smtClean="0"/>
              <a:t>‹n°›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4851B1-0B20-9549-0D70-886AA9D045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5400" y="952500"/>
            <a:ext cx="8952781" cy="3748824"/>
          </a:xfrm>
          <a:noFill/>
        </p:spPr>
        <p:txBody>
          <a:bodyPr anchor="b">
            <a:normAutofit/>
          </a:bodyPr>
          <a:lstStyle>
            <a:lvl1pPr algn="l">
              <a:defRPr sz="3200" spc="53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43694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2C3AB-851A-0D2F-B3AE-5B161CFFC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89FD6B-3621-3904-7878-A2825C6925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808AE9-D8ED-ED5D-D7B0-A43811777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DDF98-C922-483F-97E9-3E76B0201B42}" type="datetimeFigureOut">
              <a:rPr lang="en-US" smtClean="0"/>
              <a:t>11/7/24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9EF98B-AC81-D122-3D05-9C4E2FE42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9FB543-B138-6627-3714-12105D172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B3671-A306-4A69-8480-FA9BE839245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88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3DE16D-F1A0-DDB5-A98C-A9055C93D9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88334" y="952499"/>
            <a:ext cx="2051165" cy="49530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8A548F-8DA7-C53C-1BFE-7C720CB20F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52500" y="952499"/>
            <a:ext cx="8235834" cy="4953001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2EA2C8-1C90-25D0-8B0A-30B73CFD3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DDF98-C922-483F-97E9-3E76B0201B42}" type="datetimeFigureOut">
              <a:rPr lang="en-US" smtClean="0"/>
              <a:t>11/7/24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6FF1A4-0404-DA2D-1EA4-828091C04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457155-0F4A-F7B7-C4A8-755572E98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B3671-A306-4A69-8480-FA9BE839245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580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48F26-B5E3-8A90-51FC-8520D1D73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EA4D95-10F3-6212-8302-5610C43E32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281BE7-A53D-441E-0393-0E59412C9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DDF98-C922-483F-97E9-3E76B0201B42}" type="datetimeFigureOut">
              <a:rPr lang="en-US" smtClean="0"/>
              <a:t>11/7/24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EF10F0-B23F-BF4B-DB66-9BCF734DB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65DDEC-13A7-D988-D082-03076F80F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B3671-A306-4A69-8480-FA9BE839245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713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80CFA-45ED-71B0-EE3E-CCE6D5C19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1618211"/>
            <a:ext cx="8412190" cy="3944389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37BECA-A01D-7D7A-F2A6-891EC9D229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95400" y="908858"/>
            <a:ext cx="8412192" cy="676102"/>
          </a:xfrm>
        </p:spPr>
        <p:txBody>
          <a:bodyPr anchor="b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716478-6FAF-D420-0B87-6EABB81E8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DDF98-C922-483F-97E9-3E76B0201B42}" type="datetimeFigureOut">
              <a:rPr lang="en-US" smtClean="0"/>
              <a:t>11/7/24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C4289B-CB0D-8AFC-7C02-F755C0DCC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971E4-8A9E-2A30-D7FE-B3505124B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B3671-A306-4A69-8480-FA9BE839245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429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7F941-C3A7-545F-8046-C7A9AC803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BD4277-CFAE-EEF6-3346-61F06D5A39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95401" y="2260121"/>
            <a:ext cx="4350026" cy="365688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543384-699D-84FC-C8B5-7BDE49BB44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46574" y="2260120"/>
            <a:ext cx="4350025" cy="365688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A49386-AFC8-03DA-4563-07B0A0119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DDF98-C922-483F-97E9-3E76B0201B42}" type="datetimeFigureOut">
              <a:rPr lang="en-US" smtClean="0"/>
              <a:t>11/7/24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AED60A-7704-31D9-7D4D-65C635EDF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6927DA-3B5E-13B8-0BA8-5DCFF001E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B3671-A306-4A69-8480-FA9BE839245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571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7B55A-280B-BDCB-F966-8578DDE74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966788"/>
            <a:ext cx="10059988" cy="105178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76EA03-7008-14AB-547B-E66EA4EC96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95400" y="2018581"/>
            <a:ext cx="4350027" cy="544003"/>
          </a:xfrm>
        </p:spPr>
        <p:txBody>
          <a:bodyPr anchor="b"/>
          <a:lstStyle>
            <a:lvl1pPr marL="0" indent="0">
              <a:buNone/>
              <a:defRPr sz="24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629F56-D2C8-71FE-FA59-002819D518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95400" y="2774756"/>
            <a:ext cx="4350027" cy="31507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2524D2-CA8D-75F3-D089-C2F0E20D47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46572" y="2018581"/>
            <a:ext cx="4350028" cy="544003"/>
          </a:xfrm>
        </p:spPr>
        <p:txBody>
          <a:bodyPr anchor="b"/>
          <a:lstStyle>
            <a:lvl1pPr marL="0" indent="0">
              <a:buNone/>
              <a:defRPr sz="24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99B0E3-5AE5-0516-27BF-9F246137FE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46572" y="2774756"/>
            <a:ext cx="4350028" cy="315079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B319A7-6048-4735-B2AC-6D6043F14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DDF98-C922-483F-97E9-3E76B0201B42}" type="datetimeFigureOut">
              <a:rPr lang="en-US" smtClean="0"/>
              <a:t>11/7/24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515F875-F23E-D0D2-9115-CD494FDA0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B4F88F-F488-D9D5-CF99-AA1750AAF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B3671-A306-4A69-8480-FA9BE839245D}" type="slidenum">
              <a:rPr lang="en-US" smtClean="0"/>
              <a:t>‹n°›</a:t>
            </a:fld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5094593-EFC2-EEEF-74CD-BD00F4132A94}"/>
              </a:ext>
            </a:extLst>
          </p:cNvPr>
          <p:cNvCxnSpPr>
            <a:cxnSpLocks/>
          </p:cNvCxnSpPr>
          <p:nvPr/>
        </p:nvCxnSpPr>
        <p:spPr>
          <a:xfrm>
            <a:off x="6657975" y="2625552"/>
            <a:ext cx="423862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F851F6D-436C-FA47-8CD1-2C10E735764A}"/>
              </a:ext>
            </a:extLst>
          </p:cNvPr>
          <p:cNvCxnSpPr>
            <a:cxnSpLocks/>
          </p:cNvCxnSpPr>
          <p:nvPr/>
        </p:nvCxnSpPr>
        <p:spPr>
          <a:xfrm>
            <a:off x="1403684" y="2625552"/>
            <a:ext cx="424174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5099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91B86-9261-4E82-EF65-30F78154E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3A5E84-E43B-20AE-E80D-47CB0B07B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DDF98-C922-483F-97E9-3E76B0201B42}" type="datetimeFigureOut">
              <a:rPr lang="en-US" smtClean="0"/>
              <a:t>11/7/24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FF5797-14F1-9FEB-247C-0E325AF74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B5D7AF-1489-8F93-4828-0AE784B8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B3671-A306-4A69-8480-FA9BE839245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757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6CAF1C-8901-AE05-E52C-D5B959410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DDF98-C922-483F-97E9-3E76B0201B42}" type="datetimeFigureOut">
              <a:rPr lang="en-US" smtClean="0"/>
              <a:t>11/7/24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CD4F90-2973-4FE2-6C2C-5C2AC5C5A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50414B-A7EC-0C14-EFD2-29C5582CC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B3671-A306-4A69-8480-FA9BE839245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231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378C7-A764-C5E4-A6A4-DC5B1B353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6484" y="1306484"/>
            <a:ext cx="3932237" cy="2122516"/>
          </a:xfrm>
        </p:spPr>
        <p:txBody>
          <a:bodyPr anchor="t"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DFE178-4B5D-413B-6583-AB81E8D041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312026"/>
            <a:ext cx="5143500" cy="4565651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B92F6D-71AB-9630-9DBE-46041C50C7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06484" y="3428999"/>
            <a:ext cx="3932237" cy="2133601"/>
          </a:xfrm>
        </p:spPr>
        <p:txBody>
          <a:bodyPr anchor="b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FEAAD1-C919-6E2E-32D2-E199025FB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DDF98-C922-483F-97E9-3E76B0201B42}" type="datetimeFigureOut">
              <a:rPr lang="en-US" smtClean="0"/>
              <a:t>11/7/24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88B5D8-E15B-BE38-2A89-BD0F02E1A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7ECC26-B78C-4CBD-6883-97E80D3E5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B3671-A306-4A69-8480-FA9BE839245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491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04EAA-30F7-390A-C77C-2E5BD8218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6484" y="1307185"/>
            <a:ext cx="3932237" cy="2121813"/>
          </a:xfrm>
        </p:spPr>
        <p:txBody>
          <a:bodyPr anchor="t"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3A1C34-81AC-D534-67B1-4272122893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857702" y="1307186"/>
            <a:ext cx="5038898" cy="459831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E1012D-3524-26C6-64C1-8CE6E7A9A2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06484" y="3428999"/>
            <a:ext cx="3932237" cy="2133601"/>
          </a:xfrm>
        </p:spPr>
        <p:txBody>
          <a:bodyPr anchor="b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8FA6D7-1BE0-F14D-A2F7-4836180BC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DDF98-C922-483F-97E9-3E76B0201B42}" type="datetimeFigureOut">
              <a:rPr lang="en-US" smtClean="0"/>
              <a:t>11/7/24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56B5AC-3F20-FDC1-D579-7C4C6B4ED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074ACA-1D54-81FA-70B1-31AB3011B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B3671-A306-4A69-8480-FA9BE839245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127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792104-6F24-CD50-F55E-22A55084D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842963"/>
            <a:ext cx="9601200" cy="1309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1059CB-D00E-398D-E4D9-59792FC40A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95400" y="2262188"/>
            <a:ext cx="9601200" cy="3643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DFBC38-D897-7CBE-AC89-A95A2222D7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7726" y="61991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fld id="{5DBDDF98-C922-483F-97E9-3E76B0201B42}" type="datetimeFigureOut">
              <a:rPr lang="en-US" smtClean="0"/>
              <a:pPr/>
              <a:t>11/7/24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728008-2A03-D518-4A75-30816EB0D1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86625" y="6199188"/>
            <a:ext cx="34099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691D49-2BD8-1C36-B43A-CF2F917776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28107" y="6199188"/>
            <a:ext cx="6191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fld id="{1B8B3671-A306-4A69-8480-FA9BE839245D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609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2800" kern="1200" cap="all" spc="5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75488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94944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52144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7" Type="http://schemas.openxmlformats.org/officeDocument/2006/relationships/image" Target="../media/image29.jpe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7" Type="http://schemas.openxmlformats.org/officeDocument/2006/relationships/image" Target="../media/image46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cdn-contenu.quebec.ca/cdn-contenu/education/pfeq/prescolaire/Programme-cycle-prescolaire.pdf" TargetMode="External"/><Relationship Id="rId2" Type="http://schemas.openxmlformats.org/officeDocument/2006/relationships/hyperlink" Target="https://www.integration-bepep.fse.ulaval.ca/sites/integration-bepep/files/medias/document/2024/retal8/revue-finissants-prescolaire-2023-2024.pdf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23FB3B-24E7-5304-70D8-3CA402902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éo 3" descr="Jouets en forme de bois">
            <a:extLst>
              <a:ext uri="{FF2B5EF4-FFF2-40B4-BE49-F238E27FC236}">
                <a16:creationId xmlns:a16="http://schemas.microsoft.com/office/drawing/2014/main" id="{5A0CEF8A-91B2-AD1F-376E-B68ED2662E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alphaModFix/>
          </a:blip>
          <a:srcRect t="208"/>
          <a:stretch/>
        </p:blipFill>
        <p:spPr>
          <a:xfrm>
            <a:off x="-149" y="-5292"/>
            <a:ext cx="12192149" cy="686329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65E06A5-89B1-CB13-4A3D-5EEDA36AB2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331611" y="-1331760"/>
            <a:ext cx="6857999" cy="952152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56000"/>
                </a:srgbClr>
              </a:gs>
              <a:gs pos="100000">
                <a:srgbClr val="000000">
                  <a:alpha val="0"/>
                </a:srgbClr>
              </a:gs>
              <a:gs pos="60000">
                <a:srgbClr val="000000">
                  <a:alpha val="28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8AAC6B8-4C4F-5AA0-E1DA-6C41D80992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6807" y="1889115"/>
            <a:ext cx="5319118" cy="1932461"/>
          </a:xfrm>
          <a:noFill/>
        </p:spPr>
        <p:txBody>
          <a:bodyPr anchor="b">
            <a:noAutofit/>
          </a:bodyPr>
          <a:lstStyle/>
          <a:p>
            <a:r>
              <a:rPr lang="fr-FR" sz="3600" cap="none" dirty="0">
                <a:solidFill>
                  <a:srgbClr val="FFFFFF"/>
                </a:solidFill>
                <a:latin typeface="Al Nile" pitchFamily="2" charset="-78"/>
                <a:cs typeface="Al Nile" pitchFamily="2" charset="-78"/>
              </a:rPr>
              <a:t>Projet d’intervention en contexte (PIC)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9278AEF-D9B9-AA55-A2E9-37CE6A75A2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6806" y="3733480"/>
            <a:ext cx="4326866" cy="753372"/>
          </a:xfrm>
          <a:noFill/>
        </p:spPr>
        <p:txBody>
          <a:bodyPr anchor="t">
            <a:normAutofit/>
          </a:bodyPr>
          <a:lstStyle/>
          <a:p>
            <a:r>
              <a:rPr lang="fr-FR" sz="2400" dirty="0">
                <a:solidFill>
                  <a:srgbClr val="FFFFFF"/>
                </a:solidFill>
                <a:latin typeface="Al Nile" pitchFamily="2" charset="-78"/>
                <a:cs typeface="Al Nile" pitchFamily="2" charset="-78"/>
              </a:rPr>
              <a:t>Par : Rosalie Provencher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711BF64-C99B-2F90-ADA1-0C08F9BE8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952500" y="952500"/>
            <a:ext cx="10287000" cy="4953000"/>
          </a:xfrm>
          <a:custGeom>
            <a:avLst/>
            <a:gdLst>
              <a:gd name="connsiteX0" fmla="*/ 0 w 9985794"/>
              <a:gd name="connsiteY0" fmla="*/ 0 h 4920343"/>
              <a:gd name="connsiteX1" fmla="*/ 9985794 w 9985794"/>
              <a:gd name="connsiteY1" fmla="*/ 0 h 4920343"/>
              <a:gd name="connsiteX2" fmla="*/ 9985794 w 9985794"/>
              <a:gd name="connsiteY2" fmla="*/ 4920343 h 4920343"/>
              <a:gd name="connsiteX3" fmla="*/ 0 w 9985794"/>
              <a:gd name="connsiteY3" fmla="*/ 4920343 h 4920343"/>
              <a:gd name="connsiteX4" fmla="*/ 0 w 9985794"/>
              <a:gd name="connsiteY4" fmla="*/ 4119525 h 4920343"/>
              <a:gd name="connsiteX5" fmla="*/ 4905554 w 9985794"/>
              <a:gd name="connsiteY5" fmla="*/ 4119525 h 4920343"/>
              <a:gd name="connsiteX6" fmla="*/ 4905554 w 9985794"/>
              <a:gd name="connsiteY6" fmla="*/ 1451087 h 4920343"/>
              <a:gd name="connsiteX7" fmla="*/ 0 w 9985794"/>
              <a:gd name="connsiteY7" fmla="*/ 1451087 h 4920343"/>
              <a:gd name="connsiteX0" fmla="*/ 4905554 w 9985794"/>
              <a:gd name="connsiteY0" fmla="*/ 4119525 h 4920343"/>
              <a:gd name="connsiteX1" fmla="*/ 4905554 w 9985794"/>
              <a:gd name="connsiteY1" fmla="*/ 1451087 h 4920343"/>
              <a:gd name="connsiteX2" fmla="*/ 0 w 9985794"/>
              <a:gd name="connsiteY2" fmla="*/ 1451087 h 4920343"/>
              <a:gd name="connsiteX3" fmla="*/ 0 w 9985794"/>
              <a:gd name="connsiteY3" fmla="*/ 0 h 4920343"/>
              <a:gd name="connsiteX4" fmla="*/ 9985794 w 9985794"/>
              <a:gd name="connsiteY4" fmla="*/ 0 h 4920343"/>
              <a:gd name="connsiteX5" fmla="*/ 9985794 w 9985794"/>
              <a:gd name="connsiteY5" fmla="*/ 4920343 h 4920343"/>
              <a:gd name="connsiteX6" fmla="*/ 0 w 9985794"/>
              <a:gd name="connsiteY6" fmla="*/ 4920343 h 4920343"/>
              <a:gd name="connsiteX7" fmla="*/ 0 w 9985794"/>
              <a:gd name="connsiteY7" fmla="*/ 4119525 h 4920343"/>
              <a:gd name="connsiteX8" fmla="*/ 4996994 w 9985794"/>
              <a:gd name="connsiteY8" fmla="*/ 4210965 h 4920343"/>
              <a:gd name="connsiteX0" fmla="*/ 4905554 w 9985794"/>
              <a:gd name="connsiteY0" fmla="*/ 4119525 h 4920343"/>
              <a:gd name="connsiteX1" fmla="*/ 4905554 w 9985794"/>
              <a:gd name="connsiteY1" fmla="*/ 1451087 h 4920343"/>
              <a:gd name="connsiteX2" fmla="*/ 0 w 9985794"/>
              <a:gd name="connsiteY2" fmla="*/ 1451087 h 4920343"/>
              <a:gd name="connsiteX3" fmla="*/ 0 w 9985794"/>
              <a:gd name="connsiteY3" fmla="*/ 0 h 4920343"/>
              <a:gd name="connsiteX4" fmla="*/ 9985794 w 9985794"/>
              <a:gd name="connsiteY4" fmla="*/ 0 h 4920343"/>
              <a:gd name="connsiteX5" fmla="*/ 9985794 w 9985794"/>
              <a:gd name="connsiteY5" fmla="*/ 4920343 h 4920343"/>
              <a:gd name="connsiteX6" fmla="*/ 0 w 9985794"/>
              <a:gd name="connsiteY6" fmla="*/ 4920343 h 4920343"/>
              <a:gd name="connsiteX7" fmla="*/ 0 w 9985794"/>
              <a:gd name="connsiteY7" fmla="*/ 4119525 h 4920343"/>
              <a:gd name="connsiteX0" fmla="*/ 4905554 w 9985794"/>
              <a:gd name="connsiteY0" fmla="*/ 1451087 h 4920343"/>
              <a:gd name="connsiteX1" fmla="*/ 0 w 9985794"/>
              <a:gd name="connsiteY1" fmla="*/ 1451087 h 4920343"/>
              <a:gd name="connsiteX2" fmla="*/ 0 w 9985794"/>
              <a:gd name="connsiteY2" fmla="*/ 0 h 4920343"/>
              <a:gd name="connsiteX3" fmla="*/ 9985794 w 9985794"/>
              <a:gd name="connsiteY3" fmla="*/ 0 h 4920343"/>
              <a:gd name="connsiteX4" fmla="*/ 9985794 w 9985794"/>
              <a:gd name="connsiteY4" fmla="*/ 4920343 h 4920343"/>
              <a:gd name="connsiteX5" fmla="*/ 0 w 9985794"/>
              <a:gd name="connsiteY5" fmla="*/ 4920343 h 4920343"/>
              <a:gd name="connsiteX6" fmla="*/ 0 w 9985794"/>
              <a:gd name="connsiteY6" fmla="*/ 4119525 h 4920343"/>
              <a:gd name="connsiteX0" fmla="*/ 0 w 9985794"/>
              <a:gd name="connsiteY0" fmla="*/ 1451087 h 4920343"/>
              <a:gd name="connsiteX1" fmla="*/ 0 w 9985794"/>
              <a:gd name="connsiteY1" fmla="*/ 0 h 4920343"/>
              <a:gd name="connsiteX2" fmla="*/ 9985794 w 9985794"/>
              <a:gd name="connsiteY2" fmla="*/ 0 h 4920343"/>
              <a:gd name="connsiteX3" fmla="*/ 9985794 w 9985794"/>
              <a:gd name="connsiteY3" fmla="*/ 4920343 h 4920343"/>
              <a:gd name="connsiteX4" fmla="*/ 0 w 9985794"/>
              <a:gd name="connsiteY4" fmla="*/ 4920343 h 4920343"/>
              <a:gd name="connsiteX5" fmla="*/ 0 w 9985794"/>
              <a:gd name="connsiteY5" fmla="*/ 4119525 h 4920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85794" h="4920343">
                <a:moveTo>
                  <a:pt x="0" y="1451087"/>
                </a:moveTo>
                <a:lnTo>
                  <a:pt x="0" y="0"/>
                </a:lnTo>
                <a:lnTo>
                  <a:pt x="9985794" y="0"/>
                </a:lnTo>
                <a:lnTo>
                  <a:pt x="9985794" y="4920343"/>
                </a:lnTo>
                <a:lnTo>
                  <a:pt x="0" y="4920343"/>
                </a:lnTo>
                <a:lnTo>
                  <a:pt x="0" y="4119525"/>
                </a:lnTo>
              </a:path>
            </a:pathLst>
          </a:cu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604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7B0B87-FDC7-8DBA-91FD-7CE1288FDE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CBC6AAB8-858D-38DB-E4D8-13C3C945093A}"/>
              </a:ext>
            </a:extLst>
          </p:cNvPr>
          <p:cNvSpPr txBox="1">
            <a:spLocks/>
          </p:cNvSpPr>
          <p:nvPr/>
        </p:nvSpPr>
        <p:spPr>
          <a:xfrm>
            <a:off x="1143001" y="541689"/>
            <a:ext cx="9601200" cy="1309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2800" kern="1200" cap="all" spc="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b="1" cap="none" dirty="0">
                <a:solidFill>
                  <a:srgbClr val="ED0083"/>
                </a:solidFill>
                <a:latin typeface="Al Nile" pitchFamily="2" charset="-78"/>
                <a:cs typeface="Al Nile" pitchFamily="2" charset="-78"/>
              </a:rPr>
              <a:t>Calendrier avec les interventions </a:t>
            </a:r>
            <a:endParaRPr lang="fr-FR" b="1" cap="none" dirty="0">
              <a:solidFill>
                <a:srgbClr val="ED0083"/>
              </a:solidFill>
              <a:latin typeface="Al Nile" pitchFamily="2" charset="-78"/>
              <a:cs typeface="Al Nile" pitchFamily="2" charset="-78"/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B90593D2-386C-4988-4C63-17FFA342ED54}"/>
              </a:ext>
            </a:extLst>
          </p:cNvPr>
          <p:cNvSpPr txBox="1">
            <a:spLocks/>
          </p:cNvSpPr>
          <p:nvPr/>
        </p:nvSpPr>
        <p:spPr>
          <a:xfrm>
            <a:off x="1143002" y="1622040"/>
            <a:ext cx="4800599" cy="1309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2800" kern="1200" cap="all" spc="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200" cap="none" dirty="0">
                <a:solidFill>
                  <a:srgbClr val="E87AD7"/>
                </a:solidFill>
                <a:latin typeface="Al Nile" pitchFamily="2" charset="-78"/>
                <a:cs typeface="Al Nile" pitchFamily="2" charset="-78"/>
              </a:rPr>
              <a:t>Semaine #2 (du 25 au 29 novembre) :</a:t>
            </a:r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ABEF3DCD-69EB-2973-83F4-CB39AE8A90F4}"/>
              </a:ext>
            </a:extLst>
          </p:cNvPr>
          <p:cNvSpPr txBox="1">
            <a:spLocks/>
          </p:cNvSpPr>
          <p:nvPr/>
        </p:nvSpPr>
        <p:spPr>
          <a:xfrm>
            <a:off x="1143001" y="2931727"/>
            <a:ext cx="5101542" cy="27785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5488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4944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fr-FR" sz="2000" dirty="0">
                <a:latin typeface="Al Nile" pitchFamily="2" charset="-78"/>
                <a:cs typeface="Al Nile" pitchFamily="2" charset="-78"/>
              </a:rPr>
              <a:t>Continuer de différencier certains concepts (il/elle, le/les, de/des et lui/elle) </a:t>
            </a:r>
            <a:r>
              <a:rPr lang="fr-CA" sz="2000" dirty="0">
                <a:solidFill>
                  <a:srgbClr val="000000"/>
                </a:solidFill>
                <a:latin typeface="Al Nile" pitchFamily="2" charset="-78"/>
                <a:cs typeface="Al Nile" pitchFamily="2" charset="-78"/>
              </a:rPr>
              <a:t>lors de lectures interactives, d’écoute de consignes et d’activités dirigées.</a:t>
            </a:r>
            <a:endParaRPr lang="fr-FR" sz="2000" dirty="0">
              <a:latin typeface="Al Nile" pitchFamily="2" charset="-78"/>
              <a:cs typeface="Al Nile" pitchFamily="2" charset="-78"/>
            </a:endParaRPr>
          </a:p>
          <a:p>
            <a:pPr algn="just">
              <a:lnSpc>
                <a:spcPct val="100000"/>
              </a:lnSpc>
            </a:pPr>
            <a:r>
              <a:rPr lang="fr-FR" sz="2000" dirty="0">
                <a:latin typeface="Al Nile" pitchFamily="2" charset="-78"/>
                <a:cs typeface="Al Nile" pitchFamily="2" charset="-78"/>
              </a:rPr>
              <a:t>Écoute de consignes « Le corps ».</a:t>
            </a:r>
          </a:p>
          <a:p>
            <a:pPr algn="just">
              <a:lnSpc>
                <a:spcPct val="100000"/>
              </a:lnSpc>
            </a:pPr>
            <a:r>
              <a:rPr lang="fr-FR" sz="2000" dirty="0">
                <a:latin typeface="Al Nile" pitchFamily="2" charset="-78"/>
                <a:cs typeface="Al Nile" pitchFamily="2" charset="-78"/>
              </a:rPr>
              <a:t>Une histoire séquentielle (automne).</a:t>
            </a:r>
          </a:p>
          <a:p>
            <a:pPr algn="just">
              <a:lnSpc>
                <a:spcPct val="100000"/>
              </a:lnSpc>
            </a:pPr>
            <a:r>
              <a:rPr lang="fr-FR" sz="2000" dirty="0">
                <a:latin typeface="Al Nile" pitchFamily="2" charset="-78"/>
                <a:cs typeface="Al Nile" pitchFamily="2" charset="-78"/>
              </a:rPr>
              <a:t>Jeu Placote = mardi et jeudi «Qui va sauver la princesse» (répondre aux questions et deviner qui sauvera la princesse).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sz="2000" dirty="0">
              <a:latin typeface="Al Nile" pitchFamily="2" charset="-78"/>
              <a:cs typeface="Al Nile" pitchFamily="2" charset="-78"/>
            </a:endParaRPr>
          </a:p>
        </p:txBody>
      </p:sp>
      <p:pic>
        <p:nvPicPr>
          <p:cNvPr id="4" name="Graphique 3" descr="Daily calendar contour">
            <a:extLst>
              <a:ext uri="{FF2B5EF4-FFF2-40B4-BE49-F238E27FC236}">
                <a16:creationId xmlns:a16="http://schemas.microsoft.com/office/drawing/2014/main" id="{4C04828B-55A3-36AB-308E-370D7625D1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42353" y="2276883"/>
            <a:ext cx="3029665" cy="3029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394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6E408D-12E1-65D5-F13E-E69AE4BE2D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1F2E810-7EF6-3003-DBAB-C6BDA5C0ABB0}"/>
              </a:ext>
            </a:extLst>
          </p:cNvPr>
          <p:cNvSpPr/>
          <p:nvPr/>
        </p:nvSpPr>
        <p:spPr>
          <a:xfrm>
            <a:off x="1630888" y="2876150"/>
            <a:ext cx="2043420" cy="2592414"/>
          </a:xfrm>
          <a:prstGeom prst="rect">
            <a:avLst/>
          </a:prstGeom>
          <a:solidFill>
            <a:srgbClr val="E87AD7"/>
          </a:solidFill>
          <a:ln>
            <a:solidFill>
              <a:srgbClr val="E87AD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E87AD7"/>
              </a:solidFill>
            </a:endParaRP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1165150D-DB21-02A0-ABE1-E587B709E254}"/>
              </a:ext>
            </a:extLst>
          </p:cNvPr>
          <p:cNvSpPr txBox="1">
            <a:spLocks/>
          </p:cNvSpPr>
          <p:nvPr/>
        </p:nvSpPr>
        <p:spPr>
          <a:xfrm>
            <a:off x="1143001" y="541689"/>
            <a:ext cx="9601200" cy="1309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2800" kern="1200" cap="all" spc="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b="1" cap="none" dirty="0">
                <a:solidFill>
                  <a:srgbClr val="ED0083"/>
                </a:solidFill>
                <a:latin typeface="Al Nile" pitchFamily="2" charset="-78"/>
                <a:cs typeface="Al Nile" pitchFamily="2" charset="-78"/>
              </a:rPr>
              <a:t>Calendrier avec les interventions </a:t>
            </a:r>
            <a:endParaRPr lang="fr-FR" b="1" cap="none" dirty="0">
              <a:solidFill>
                <a:srgbClr val="ED0083"/>
              </a:solidFill>
              <a:latin typeface="Al Nile" pitchFamily="2" charset="-78"/>
              <a:cs typeface="Al Nile" pitchFamily="2" charset="-78"/>
            </a:endParaRP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6F9AB70C-491D-40E8-A7ED-D9160A4D71F3}"/>
              </a:ext>
            </a:extLst>
          </p:cNvPr>
          <p:cNvSpPr txBox="1">
            <a:spLocks/>
          </p:cNvSpPr>
          <p:nvPr/>
        </p:nvSpPr>
        <p:spPr>
          <a:xfrm>
            <a:off x="1143001" y="1457912"/>
            <a:ext cx="4800599" cy="1309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2800" kern="1200" cap="all" spc="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200" cap="none" dirty="0">
                <a:solidFill>
                  <a:srgbClr val="E87AD7"/>
                </a:solidFill>
                <a:latin typeface="Al Nile" pitchFamily="2" charset="-78"/>
                <a:cs typeface="Al Nile" pitchFamily="2" charset="-78"/>
              </a:rPr>
              <a:t>Semaine #2 (du 25 au 29 novembre) :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395C3DC-F5A3-C9C7-B8FF-1E3AC32FF38D}"/>
              </a:ext>
            </a:extLst>
          </p:cNvPr>
          <p:cNvSpPr/>
          <p:nvPr/>
        </p:nvSpPr>
        <p:spPr>
          <a:xfrm>
            <a:off x="6174251" y="2876150"/>
            <a:ext cx="2043420" cy="2592415"/>
          </a:xfrm>
          <a:prstGeom prst="rect">
            <a:avLst/>
          </a:prstGeom>
          <a:solidFill>
            <a:srgbClr val="E87AD7"/>
          </a:solidFill>
          <a:ln>
            <a:solidFill>
              <a:srgbClr val="E87AD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E87AD7"/>
              </a:solidFill>
            </a:endParaRPr>
          </a:p>
        </p:txBody>
      </p: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1AC1C69E-ECA3-7F97-49F6-EFA16620E878}"/>
              </a:ext>
            </a:extLst>
          </p:cNvPr>
          <p:cNvSpPr txBox="1">
            <a:spLocks/>
          </p:cNvSpPr>
          <p:nvPr/>
        </p:nvSpPr>
        <p:spPr>
          <a:xfrm>
            <a:off x="8217671" y="2876149"/>
            <a:ext cx="2343441" cy="15103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5488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4944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800"/>
              </a:spcAft>
              <a:buNone/>
            </a:pPr>
            <a:r>
              <a:rPr lang="fr-FR" sz="1000" b="1" kern="100" dirty="0">
                <a:effectLst/>
                <a:latin typeface="Al Nile" pitchFamily="2" charset="-78"/>
                <a:ea typeface="Aptos" panose="020B0004020202020204" pitchFamily="34" charset="0"/>
                <a:cs typeface="Al Nile" pitchFamily="2" charset="-78"/>
              </a:rPr>
              <a:t>Jeu Placote</a:t>
            </a:r>
          </a:p>
          <a:p>
            <a:pPr marL="0" indent="0" algn="just">
              <a:lnSpc>
                <a:spcPct val="100000"/>
              </a:lnSpc>
              <a:spcAft>
                <a:spcPts val="800"/>
              </a:spcAft>
              <a:buNone/>
            </a:pPr>
            <a:r>
              <a:rPr lang="fr-FR" sz="1000" kern="100" dirty="0">
                <a:highlight>
                  <a:srgbClr val="C0C0C0"/>
                </a:highlight>
                <a:latin typeface="Al Nile" pitchFamily="2" charset="-78"/>
                <a:ea typeface="Aptos" panose="020B0004020202020204" pitchFamily="34" charset="0"/>
                <a:cs typeface="Al Nile" pitchFamily="2" charset="-78"/>
              </a:rPr>
              <a:t>Critère d’observation (formatif le mardi et sommatif le jeudi) : l’élève répond adéquatement aux questions qui lui sont posées avec les mots interrogatifs suivant : «où», «qui», «quand» et «avec quoi».</a:t>
            </a:r>
            <a:endParaRPr lang="fr-FR" sz="1000" kern="100" dirty="0">
              <a:effectLst/>
              <a:highlight>
                <a:srgbClr val="C0C0C0"/>
              </a:highlight>
              <a:latin typeface="Al Nile" pitchFamily="2" charset="-78"/>
              <a:ea typeface="Aptos" panose="020B0004020202020204" pitchFamily="34" charset="0"/>
              <a:cs typeface="Al Nile" pitchFamily="2" charset="-78"/>
            </a:endParaRPr>
          </a:p>
          <a:p>
            <a:pPr algn="just">
              <a:lnSpc>
                <a:spcPct val="100000"/>
              </a:lnSpc>
              <a:spcAft>
                <a:spcPts val="800"/>
              </a:spcAft>
            </a:pPr>
            <a:r>
              <a:rPr lang="fr-FR" sz="1000" kern="100" dirty="0">
                <a:effectLst/>
                <a:latin typeface="Al Nile" pitchFamily="2" charset="-78"/>
                <a:ea typeface="Aptos" panose="020B0004020202020204" pitchFamily="34" charset="0"/>
                <a:cs typeface="Al Nile" pitchFamily="2" charset="-78"/>
              </a:rPr>
              <a:t>Sous-groupe de besoin = 5 élèves</a:t>
            </a:r>
            <a:endParaRPr lang="fr-CA" sz="1000" kern="100" dirty="0">
              <a:effectLst/>
              <a:latin typeface="Al Nile" pitchFamily="2" charset="-78"/>
              <a:ea typeface="Aptos" panose="020B0004020202020204" pitchFamily="34" charset="0"/>
              <a:cs typeface="Al Nile" pitchFamily="2" charset="-78"/>
            </a:endParaRPr>
          </a:p>
          <a:p>
            <a:pPr algn="just">
              <a:lnSpc>
                <a:spcPct val="100000"/>
              </a:lnSpc>
              <a:spcAft>
                <a:spcPts val="800"/>
              </a:spcAft>
            </a:pPr>
            <a:r>
              <a:rPr lang="fr-FR" sz="1000" kern="100" dirty="0">
                <a:effectLst/>
                <a:latin typeface="Al Nile" pitchFamily="2" charset="-78"/>
                <a:ea typeface="Aptos" panose="020B0004020202020204" pitchFamily="34" charset="0"/>
                <a:cs typeface="Al Nile" pitchFamily="2" charset="-78"/>
              </a:rPr>
              <a:t>Le mardi et le jeudi au début de la première période (les autres élèves font des jeux du cahier défi).</a:t>
            </a:r>
            <a:endParaRPr lang="fr-CA" sz="1000" kern="100" dirty="0">
              <a:effectLst/>
              <a:latin typeface="Al Nile" pitchFamily="2" charset="-78"/>
              <a:ea typeface="Aptos" panose="020B0004020202020204" pitchFamily="34" charset="0"/>
              <a:cs typeface="Al Nile" pitchFamily="2" charset="-78"/>
            </a:endParaRPr>
          </a:p>
          <a:p>
            <a:pPr algn="just">
              <a:lnSpc>
                <a:spcPct val="100000"/>
              </a:lnSpc>
              <a:spcAft>
                <a:spcPts val="800"/>
              </a:spcAft>
            </a:pPr>
            <a:r>
              <a:rPr lang="fr-FR" sz="1000" kern="100" dirty="0">
                <a:effectLst/>
                <a:latin typeface="Al Nile" pitchFamily="2" charset="-78"/>
                <a:ea typeface="Aptos" panose="020B0004020202020204" pitchFamily="34" charset="0"/>
                <a:cs typeface="Al Nile" pitchFamily="2" charset="-78"/>
              </a:rPr>
              <a:t>Durée d’environ 30 minutes.</a:t>
            </a:r>
            <a:endParaRPr lang="fr-CA" sz="1000" kern="100" dirty="0">
              <a:effectLst/>
              <a:latin typeface="Al Nile" pitchFamily="2" charset="-78"/>
              <a:ea typeface="Aptos" panose="020B0004020202020204" pitchFamily="34" charset="0"/>
              <a:cs typeface="Al Nile" pitchFamily="2" charset="-78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61A1D9A-1954-BB45-AF61-F78F0396A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7277" y="2958398"/>
            <a:ext cx="1716188" cy="2427918"/>
          </a:xfrm>
          <a:prstGeom prst="rect">
            <a:avLst/>
          </a:prstGeom>
        </p:spPr>
      </p:pic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49F8B2A2-110D-5DC3-8784-79D105B8B9ED}"/>
              </a:ext>
            </a:extLst>
          </p:cNvPr>
          <p:cNvSpPr txBox="1">
            <a:spLocks/>
          </p:cNvSpPr>
          <p:nvPr/>
        </p:nvSpPr>
        <p:spPr>
          <a:xfrm>
            <a:off x="3674307" y="2876150"/>
            <a:ext cx="2343444" cy="15103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5488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4944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800"/>
              </a:spcAft>
              <a:buNone/>
            </a:pPr>
            <a:r>
              <a:rPr lang="fr-FR" sz="1000" b="1" kern="100" dirty="0">
                <a:effectLst/>
                <a:latin typeface="Al Nile" pitchFamily="2" charset="-78"/>
                <a:ea typeface="Aptos" panose="020B0004020202020204" pitchFamily="34" charset="0"/>
                <a:cs typeface="Al Nile" pitchFamily="2" charset="-78"/>
              </a:rPr>
              <a:t>Écoute de consignes visite chez le docteur</a:t>
            </a:r>
            <a:endParaRPr lang="fr-CA" sz="1000" kern="100" dirty="0">
              <a:effectLst/>
              <a:latin typeface="Al Nile" pitchFamily="2" charset="-78"/>
              <a:ea typeface="Aptos" panose="020B0004020202020204" pitchFamily="34" charset="0"/>
              <a:cs typeface="Al Nile" pitchFamily="2" charset="-78"/>
            </a:endParaRPr>
          </a:p>
          <a:p>
            <a:pPr marL="0" indent="0" algn="just">
              <a:lnSpc>
                <a:spcPct val="100000"/>
              </a:lnSpc>
              <a:spcAft>
                <a:spcPts val="800"/>
              </a:spcAft>
              <a:buNone/>
            </a:pPr>
            <a:r>
              <a:rPr lang="fr-FR" sz="1000" kern="100" dirty="0">
                <a:effectLst/>
                <a:highlight>
                  <a:srgbClr val="C0C0C0"/>
                </a:highlight>
                <a:latin typeface="Al Nile" pitchFamily="2" charset="-78"/>
                <a:ea typeface="Aptos" panose="020B0004020202020204" pitchFamily="34" charset="0"/>
                <a:cs typeface="Al Nile" pitchFamily="2" charset="-78"/>
              </a:rPr>
              <a:t>Critère d’observation (formatif) : l’élève colorie chaque objet mentionné avec la couleur donnée par l’enseignante à l’oral.</a:t>
            </a:r>
            <a:endParaRPr lang="fr-CA" sz="1000" kern="100" dirty="0">
              <a:effectLst/>
              <a:highlight>
                <a:srgbClr val="C0C0C0"/>
              </a:highlight>
              <a:latin typeface="Al Nile" pitchFamily="2" charset="-78"/>
              <a:ea typeface="Aptos" panose="020B0004020202020204" pitchFamily="34" charset="0"/>
              <a:cs typeface="Al Nile" pitchFamily="2" charset="-78"/>
            </a:endParaRPr>
          </a:p>
          <a:p>
            <a:pPr algn="just">
              <a:lnSpc>
                <a:spcPct val="100000"/>
              </a:lnSpc>
              <a:spcAft>
                <a:spcPts val="800"/>
              </a:spcAft>
            </a:pPr>
            <a:r>
              <a:rPr lang="fr-FR" sz="1000" kern="100" dirty="0">
                <a:effectLst/>
                <a:latin typeface="Al Nile" pitchFamily="2" charset="-78"/>
                <a:ea typeface="Aptos" panose="020B0004020202020204" pitchFamily="34" charset="0"/>
                <a:cs typeface="Al Nile" pitchFamily="2" charset="-78"/>
              </a:rPr>
              <a:t>Pour aider les élèves avec le champ lexical de l’hôpital : le coin de jeu symbolique est transformé en hôpital.</a:t>
            </a:r>
            <a:endParaRPr lang="fr-CA" sz="1000" kern="100" dirty="0">
              <a:effectLst/>
              <a:latin typeface="Al Nile" pitchFamily="2" charset="-78"/>
              <a:ea typeface="Aptos" panose="020B0004020202020204" pitchFamily="34" charset="0"/>
              <a:cs typeface="Al Nile" pitchFamily="2" charset="-78"/>
            </a:endParaRPr>
          </a:p>
          <a:p>
            <a:pPr algn="just">
              <a:lnSpc>
                <a:spcPct val="100000"/>
              </a:lnSpc>
              <a:spcAft>
                <a:spcPts val="800"/>
              </a:spcAft>
            </a:pPr>
            <a:r>
              <a:rPr lang="fr-FR" sz="1000" kern="100" dirty="0">
                <a:effectLst/>
                <a:latin typeface="Al Nile" pitchFamily="2" charset="-78"/>
                <a:ea typeface="Aptos" panose="020B0004020202020204" pitchFamily="34" charset="0"/>
                <a:cs typeface="Al Nile" pitchFamily="2" charset="-78"/>
              </a:rPr>
              <a:t>Durée d’environ 20 minutes.</a:t>
            </a:r>
            <a:endParaRPr lang="fr-CA" sz="1000" kern="100" dirty="0">
              <a:effectLst/>
              <a:latin typeface="Al Nile" pitchFamily="2" charset="-78"/>
              <a:ea typeface="Aptos" panose="020B0004020202020204" pitchFamily="34" charset="0"/>
              <a:cs typeface="Al Nile" pitchFamily="2" charset="-78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BBE6D4C-5FC1-D52D-3D22-2C01DD37E4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4239" y="2969238"/>
            <a:ext cx="1856717" cy="2406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8163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222784-E063-2C07-B908-C459B7714F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CC9B61E-A34D-3F78-5C6E-B6954B969572}"/>
              </a:ext>
            </a:extLst>
          </p:cNvPr>
          <p:cNvSpPr txBox="1">
            <a:spLocks/>
          </p:cNvSpPr>
          <p:nvPr/>
        </p:nvSpPr>
        <p:spPr>
          <a:xfrm>
            <a:off x="1143001" y="541689"/>
            <a:ext cx="9601200" cy="1309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2800" kern="1200" cap="all" spc="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b="1" cap="none" dirty="0">
                <a:solidFill>
                  <a:srgbClr val="ED0083"/>
                </a:solidFill>
                <a:latin typeface="Al Nile" pitchFamily="2" charset="-78"/>
                <a:cs typeface="Al Nile" pitchFamily="2" charset="-78"/>
              </a:rPr>
              <a:t>Calendrier avec les interventions (suite) </a:t>
            </a:r>
            <a:endParaRPr lang="fr-FR" b="1" cap="none" dirty="0">
              <a:solidFill>
                <a:srgbClr val="ED0083"/>
              </a:solidFill>
              <a:latin typeface="Al Nile" pitchFamily="2" charset="-78"/>
              <a:cs typeface="Al Nile" pitchFamily="2" charset="-78"/>
            </a:endParaRP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C3383D1D-8B89-3894-FACF-D353BA837A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1" y="2545963"/>
            <a:ext cx="5257799" cy="2778589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lang="fr-FR" sz="2000" dirty="0">
                <a:latin typeface="Al Nile" pitchFamily="2" charset="-78"/>
                <a:cs typeface="Al Nile" pitchFamily="2" charset="-78"/>
              </a:rPr>
              <a:t>Continuer de différencier certains concepts (il/elle, le/les, de/des et lui/elle) </a:t>
            </a:r>
            <a:r>
              <a:rPr lang="fr-CA" sz="2000" dirty="0">
                <a:solidFill>
                  <a:srgbClr val="000000"/>
                </a:solidFill>
                <a:latin typeface="Al Nile" pitchFamily="2" charset="-78"/>
                <a:cs typeface="Al Nile" pitchFamily="2" charset="-78"/>
              </a:rPr>
              <a:t>lors de lectures interactives, d’écoute de consignes et d’activités dirigées</a:t>
            </a:r>
            <a:r>
              <a:rPr lang="fr-FR" sz="2000" dirty="0">
                <a:latin typeface="Al Nile" pitchFamily="2" charset="-78"/>
                <a:cs typeface="Al Nile" pitchFamily="2" charset="-78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fr-FR" sz="2000" dirty="0">
                <a:latin typeface="Al Nile" pitchFamily="2" charset="-78"/>
                <a:cs typeface="Al Nile" pitchFamily="2" charset="-78"/>
              </a:rPr>
              <a:t>Une écoute de consignes «Le bonhomme de neige».</a:t>
            </a:r>
          </a:p>
          <a:p>
            <a:pPr algn="just">
              <a:lnSpc>
                <a:spcPct val="100000"/>
              </a:lnSpc>
            </a:pPr>
            <a:r>
              <a:rPr lang="fr-FR" sz="2000" dirty="0">
                <a:latin typeface="Al Nile" pitchFamily="2" charset="-78"/>
                <a:cs typeface="Al Nile" pitchFamily="2" charset="-78"/>
              </a:rPr>
              <a:t>Une histoire séquentielle (autonome).</a:t>
            </a:r>
          </a:p>
          <a:p>
            <a:pPr algn="just">
              <a:lnSpc>
                <a:spcPct val="100000"/>
              </a:lnSpc>
            </a:pPr>
            <a:r>
              <a:rPr lang="fr-FR" sz="2000" dirty="0">
                <a:latin typeface="Al Nile" pitchFamily="2" charset="-78"/>
                <a:cs typeface="Al Nile" pitchFamily="2" charset="-78"/>
              </a:rPr>
              <a:t>Jeu Placote = mardi et jeudi «Histoire de raconter» (inventer et raconter une histoire).</a:t>
            </a:r>
          </a:p>
          <a:p>
            <a:pPr marL="0" indent="0">
              <a:buNone/>
            </a:pPr>
            <a:endParaRPr lang="fr-FR" sz="2000" dirty="0">
              <a:latin typeface="Al Nile" pitchFamily="2" charset="-78"/>
              <a:cs typeface="Al Nile" pitchFamily="2" charset="-78"/>
            </a:endParaRP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4A6418DD-601D-6FDB-7FA3-8F886DC933E8}"/>
              </a:ext>
            </a:extLst>
          </p:cNvPr>
          <p:cNvSpPr txBox="1">
            <a:spLocks/>
          </p:cNvSpPr>
          <p:nvPr/>
        </p:nvSpPr>
        <p:spPr>
          <a:xfrm>
            <a:off x="1143001" y="1392704"/>
            <a:ext cx="4800599" cy="1309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2800" kern="1200" cap="all" spc="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200" cap="none" dirty="0">
                <a:solidFill>
                  <a:srgbClr val="E87AD7"/>
                </a:solidFill>
                <a:latin typeface="Al Nile" pitchFamily="2" charset="-78"/>
                <a:cs typeface="Al Nile" pitchFamily="2" charset="-78"/>
              </a:rPr>
              <a:t>Semaine #3 (du 2 au 6 décembre) :</a:t>
            </a:r>
          </a:p>
        </p:txBody>
      </p:sp>
      <p:pic>
        <p:nvPicPr>
          <p:cNvPr id="3" name="Graphique 2" descr="Daily calendar contour">
            <a:extLst>
              <a:ext uri="{FF2B5EF4-FFF2-40B4-BE49-F238E27FC236}">
                <a16:creationId xmlns:a16="http://schemas.microsoft.com/office/drawing/2014/main" id="{682179A1-1B42-B3F8-4088-31D5C21AC6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19334" y="2545963"/>
            <a:ext cx="3029665" cy="3029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5006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24F80D-FE6D-01D5-F7A6-8D6144EDB9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D9F0494-EB64-673B-E83E-ED810002081D}"/>
              </a:ext>
            </a:extLst>
          </p:cNvPr>
          <p:cNvSpPr/>
          <p:nvPr/>
        </p:nvSpPr>
        <p:spPr>
          <a:xfrm>
            <a:off x="-1" y="3187999"/>
            <a:ext cx="2043420" cy="2592414"/>
          </a:xfrm>
          <a:prstGeom prst="rect">
            <a:avLst/>
          </a:prstGeom>
          <a:solidFill>
            <a:srgbClr val="E87AD7"/>
          </a:solidFill>
          <a:ln>
            <a:solidFill>
              <a:srgbClr val="E87AD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E87AD7"/>
              </a:solidFill>
            </a:endParaRP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A5D25ED9-49A8-07B3-108B-55E9E3951695}"/>
              </a:ext>
            </a:extLst>
          </p:cNvPr>
          <p:cNvSpPr txBox="1">
            <a:spLocks/>
          </p:cNvSpPr>
          <p:nvPr/>
        </p:nvSpPr>
        <p:spPr>
          <a:xfrm>
            <a:off x="1143001" y="541689"/>
            <a:ext cx="9601200" cy="1309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2800" kern="1200" cap="all" spc="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b="1" cap="none" dirty="0">
                <a:solidFill>
                  <a:srgbClr val="ED0083"/>
                </a:solidFill>
                <a:latin typeface="Al Nile" pitchFamily="2" charset="-78"/>
                <a:cs typeface="Al Nile" pitchFamily="2" charset="-78"/>
              </a:rPr>
              <a:t>Calendrier avec les interventions </a:t>
            </a:r>
            <a:endParaRPr lang="fr-FR" b="1" cap="none" dirty="0">
              <a:solidFill>
                <a:srgbClr val="ED0083"/>
              </a:solidFill>
              <a:latin typeface="Al Nile" pitchFamily="2" charset="-78"/>
              <a:cs typeface="Al Nile" pitchFamily="2" charset="-78"/>
            </a:endParaRP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10F28198-089D-6F35-4FBC-6152ADD39475}"/>
              </a:ext>
            </a:extLst>
          </p:cNvPr>
          <p:cNvSpPr txBox="1">
            <a:spLocks/>
          </p:cNvSpPr>
          <p:nvPr/>
        </p:nvSpPr>
        <p:spPr>
          <a:xfrm>
            <a:off x="1143001" y="1370924"/>
            <a:ext cx="4800599" cy="1309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2800" kern="1200" cap="all" spc="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200" cap="none" dirty="0">
                <a:solidFill>
                  <a:srgbClr val="E87AD7"/>
                </a:solidFill>
                <a:latin typeface="Al Nile" pitchFamily="2" charset="-78"/>
                <a:cs typeface="Al Nile" pitchFamily="2" charset="-78"/>
              </a:rPr>
              <a:t>Semaine #3 (du 2 au 6 décembre) :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0E1539-9417-E467-244F-79AB7F1BF530}"/>
              </a:ext>
            </a:extLst>
          </p:cNvPr>
          <p:cNvSpPr/>
          <p:nvPr/>
        </p:nvSpPr>
        <p:spPr>
          <a:xfrm>
            <a:off x="4738990" y="2637371"/>
            <a:ext cx="2662815" cy="2137036"/>
          </a:xfrm>
          <a:prstGeom prst="rect">
            <a:avLst/>
          </a:prstGeom>
          <a:solidFill>
            <a:srgbClr val="E87AD7"/>
          </a:solidFill>
          <a:ln>
            <a:solidFill>
              <a:srgbClr val="E87AD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E87AD7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CD5F988-E5A2-7D47-BA76-A30B22E4F397}"/>
              </a:ext>
            </a:extLst>
          </p:cNvPr>
          <p:cNvSpPr/>
          <p:nvPr/>
        </p:nvSpPr>
        <p:spPr>
          <a:xfrm>
            <a:off x="9622985" y="3340855"/>
            <a:ext cx="2531072" cy="2439558"/>
          </a:xfrm>
          <a:prstGeom prst="rect">
            <a:avLst/>
          </a:prstGeom>
          <a:solidFill>
            <a:srgbClr val="E87AD7"/>
          </a:solidFill>
          <a:ln>
            <a:solidFill>
              <a:srgbClr val="E87AD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E87AD7"/>
              </a:solidFill>
            </a:endParaRPr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B2687058-4715-EFDB-6DE7-C9C33544BD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3419" y="3187999"/>
            <a:ext cx="2426747" cy="1510315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fr-FR" sz="1000" b="1" kern="100" dirty="0">
                <a:effectLst/>
                <a:latin typeface="Al Nile" pitchFamily="2" charset="-78"/>
                <a:ea typeface="Aptos" panose="020B0004020202020204" pitchFamily="34" charset="0"/>
                <a:cs typeface="Al Nile" pitchFamily="2" charset="-78"/>
              </a:rPr>
              <a:t>Écoute de consigne le bonhomme de neige</a:t>
            </a:r>
          </a:p>
          <a:p>
            <a:pPr marL="0" indent="0" algn="just">
              <a:lnSpc>
                <a:spcPct val="100000"/>
              </a:lnSpc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fr-FR" sz="1000" kern="100" dirty="0">
                <a:highlight>
                  <a:srgbClr val="C0C0C0"/>
                </a:highlight>
                <a:latin typeface="Al Nile" pitchFamily="2" charset="-78"/>
                <a:ea typeface="Aptos" panose="020B0004020202020204" pitchFamily="34" charset="0"/>
                <a:cs typeface="Al Nile" pitchFamily="2" charset="-78"/>
              </a:rPr>
              <a:t>Critère d’observation (sommatif) :</a:t>
            </a:r>
            <a:r>
              <a:rPr lang="fr-FR" sz="1000" kern="100" dirty="0">
                <a:effectLst/>
                <a:highlight>
                  <a:srgbClr val="C0C0C0"/>
                </a:highlight>
                <a:latin typeface="Al Nile" pitchFamily="2" charset="-78"/>
                <a:ea typeface="Aptos" panose="020B0004020202020204" pitchFamily="34" charset="0"/>
                <a:cs typeface="Al Nile" pitchFamily="2" charset="-78"/>
              </a:rPr>
              <a:t>l’élève colorie chaque objet mentionné avec la couleur donnée par l’enseignante à l’oral</a:t>
            </a:r>
            <a:r>
              <a:rPr lang="fr-FR" sz="1000" kern="100" dirty="0">
                <a:highlight>
                  <a:srgbClr val="C0C0C0"/>
                </a:highlight>
                <a:latin typeface="Al Nile" pitchFamily="2" charset="-78"/>
                <a:ea typeface="Aptos" panose="020B0004020202020204" pitchFamily="34" charset="0"/>
                <a:cs typeface="Al Nile" pitchFamily="2" charset="-78"/>
              </a:rPr>
              <a:t>.</a:t>
            </a:r>
            <a:endParaRPr lang="fr-FR" sz="1000" kern="100" dirty="0">
              <a:effectLst/>
              <a:highlight>
                <a:srgbClr val="C0C0C0"/>
              </a:highlight>
              <a:latin typeface="Al Nile" pitchFamily="2" charset="-78"/>
              <a:ea typeface="Aptos" panose="020B0004020202020204" pitchFamily="34" charset="0"/>
              <a:cs typeface="Al Nile" pitchFamily="2" charset="-78"/>
            </a:endParaRPr>
          </a:p>
          <a:p>
            <a:pPr algn="just">
              <a:lnSpc>
                <a:spcPct val="100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fr-FR" sz="1000" kern="100" dirty="0">
                <a:effectLst/>
                <a:latin typeface="Al Nile" pitchFamily="2" charset="-78"/>
                <a:ea typeface="Aptos" panose="020B0004020202020204" pitchFamily="34" charset="0"/>
                <a:cs typeface="Al Nile" pitchFamily="2" charset="-78"/>
              </a:rPr>
              <a:t>Pour aider les élèves avec le champ lexical de l’hiver : pendant la semaine du 2 au 6 décembre, nous verrons les activités hivernales ainsi que le vocabulaire (ex. Flocons, neige, traineau, etc.).</a:t>
            </a:r>
            <a:endParaRPr lang="fr-CA" sz="1000" kern="100" dirty="0">
              <a:effectLst/>
              <a:latin typeface="Al Nile" pitchFamily="2" charset="-78"/>
              <a:ea typeface="Aptos" panose="020B0004020202020204" pitchFamily="34" charset="0"/>
              <a:cs typeface="Al Nile" pitchFamily="2" charset="-78"/>
            </a:endParaRPr>
          </a:p>
          <a:p>
            <a:pPr algn="just">
              <a:lnSpc>
                <a:spcPct val="100000"/>
              </a:lnSpc>
              <a:spcAft>
                <a:spcPts val="800"/>
              </a:spcAft>
            </a:pPr>
            <a:r>
              <a:rPr lang="fr-FR" sz="1000" kern="100" dirty="0">
                <a:effectLst/>
                <a:latin typeface="Al Nile" pitchFamily="2" charset="-78"/>
                <a:ea typeface="Aptos" panose="020B0004020202020204" pitchFamily="34" charset="0"/>
                <a:cs typeface="Al Nile" pitchFamily="2" charset="-78"/>
              </a:rPr>
              <a:t>Durée d’environ 20 minutes.</a:t>
            </a:r>
            <a:endParaRPr lang="fr-CA" sz="1000" kern="100" dirty="0">
              <a:effectLst/>
              <a:latin typeface="Al Nile" pitchFamily="2" charset="-78"/>
              <a:ea typeface="Aptos" panose="020B0004020202020204" pitchFamily="34" charset="0"/>
              <a:cs typeface="Al Nile" pitchFamily="2" charset="-78"/>
            </a:endParaRPr>
          </a:p>
        </p:txBody>
      </p: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DDE520E9-FF7F-6820-6E9C-646F19570C85}"/>
              </a:ext>
            </a:extLst>
          </p:cNvPr>
          <p:cNvSpPr txBox="1">
            <a:spLocks/>
          </p:cNvSpPr>
          <p:nvPr/>
        </p:nvSpPr>
        <p:spPr>
          <a:xfrm>
            <a:off x="7569426" y="3340855"/>
            <a:ext cx="2053561" cy="15103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5488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4944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800"/>
              </a:spcAft>
              <a:buNone/>
            </a:pPr>
            <a:r>
              <a:rPr lang="fr-FR" sz="1000" b="1" kern="100" dirty="0">
                <a:effectLst/>
                <a:latin typeface="Al Nile" pitchFamily="2" charset="-78"/>
                <a:ea typeface="Aptos" panose="020B0004020202020204" pitchFamily="34" charset="0"/>
                <a:cs typeface="Al Nile" pitchFamily="2" charset="-78"/>
              </a:rPr>
              <a:t>Jeu Placote</a:t>
            </a:r>
            <a:endParaRPr lang="fr-CA" sz="1000" kern="100" dirty="0">
              <a:effectLst/>
              <a:latin typeface="Al Nile" pitchFamily="2" charset="-78"/>
              <a:ea typeface="Aptos" panose="020B0004020202020204" pitchFamily="34" charset="0"/>
              <a:cs typeface="Al Nile" pitchFamily="2" charset="-78"/>
            </a:endParaRPr>
          </a:p>
          <a:p>
            <a:pPr marL="0" indent="0" algn="just">
              <a:lnSpc>
                <a:spcPct val="100000"/>
              </a:lnSpc>
              <a:spcAft>
                <a:spcPts val="800"/>
              </a:spcAft>
              <a:buNone/>
            </a:pPr>
            <a:r>
              <a:rPr lang="fr-FR" sz="1000" kern="100" dirty="0">
                <a:effectLst/>
                <a:highlight>
                  <a:srgbClr val="C0C0C0"/>
                </a:highlight>
                <a:latin typeface="Al Nile" pitchFamily="2" charset="-78"/>
                <a:ea typeface="Aptos" panose="020B0004020202020204" pitchFamily="34" charset="0"/>
                <a:cs typeface="Al Nile" pitchFamily="2" charset="-78"/>
              </a:rPr>
              <a:t>Critère d’observation (formatif le mardi et sommatif le jeudi) : l’élève raconte une histoire en lien avec les images choisies et l’ordre dans laquelle il les a placées.</a:t>
            </a:r>
            <a:endParaRPr lang="fr-CA" sz="1000" kern="100" dirty="0">
              <a:effectLst/>
              <a:highlight>
                <a:srgbClr val="C0C0C0"/>
              </a:highlight>
              <a:latin typeface="Al Nile" pitchFamily="2" charset="-78"/>
              <a:ea typeface="Aptos" panose="020B0004020202020204" pitchFamily="34" charset="0"/>
              <a:cs typeface="Al Nile" pitchFamily="2" charset="-78"/>
            </a:endParaRPr>
          </a:p>
          <a:p>
            <a:pPr algn="just">
              <a:lnSpc>
                <a:spcPct val="100000"/>
              </a:lnSpc>
              <a:spcAft>
                <a:spcPts val="800"/>
              </a:spcAft>
            </a:pPr>
            <a:r>
              <a:rPr lang="fr-FR" sz="1000" kern="100" dirty="0">
                <a:effectLst/>
                <a:latin typeface="Al Nile" pitchFamily="2" charset="-78"/>
                <a:ea typeface="Aptos" panose="020B0004020202020204" pitchFamily="34" charset="0"/>
                <a:cs typeface="Al Nile" pitchFamily="2" charset="-78"/>
              </a:rPr>
              <a:t>Sous-groupe de besoin = 5 élèves</a:t>
            </a:r>
            <a:endParaRPr lang="fr-CA" sz="1000" kern="100" dirty="0">
              <a:effectLst/>
              <a:latin typeface="Al Nile" pitchFamily="2" charset="-78"/>
              <a:ea typeface="Aptos" panose="020B0004020202020204" pitchFamily="34" charset="0"/>
              <a:cs typeface="Al Nile" pitchFamily="2" charset="-78"/>
            </a:endParaRPr>
          </a:p>
          <a:p>
            <a:pPr algn="just">
              <a:lnSpc>
                <a:spcPct val="100000"/>
              </a:lnSpc>
              <a:spcAft>
                <a:spcPts val="800"/>
              </a:spcAft>
            </a:pPr>
            <a:r>
              <a:rPr lang="fr-FR" sz="1000" kern="100" dirty="0">
                <a:effectLst/>
                <a:latin typeface="Al Nile" pitchFamily="2" charset="-78"/>
                <a:ea typeface="Aptos" panose="020B0004020202020204" pitchFamily="34" charset="0"/>
                <a:cs typeface="Al Nile" pitchFamily="2" charset="-78"/>
              </a:rPr>
              <a:t>Le mardi et le jeudi au début de la première période (les autres élèves font des jeux du cahier défi).</a:t>
            </a:r>
            <a:endParaRPr lang="fr-CA" sz="1000" kern="100" dirty="0">
              <a:effectLst/>
              <a:latin typeface="Al Nile" pitchFamily="2" charset="-78"/>
              <a:ea typeface="Aptos" panose="020B0004020202020204" pitchFamily="34" charset="0"/>
              <a:cs typeface="Al Nile" pitchFamily="2" charset="-78"/>
            </a:endParaRPr>
          </a:p>
          <a:p>
            <a:pPr algn="just">
              <a:lnSpc>
                <a:spcPct val="100000"/>
              </a:lnSpc>
              <a:spcAft>
                <a:spcPts val="800"/>
              </a:spcAft>
            </a:pPr>
            <a:r>
              <a:rPr lang="fr-FR" sz="1000" kern="100" dirty="0">
                <a:effectLst/>
                <a:latin typeface="Al Nile" pitchFamily="2" charset="-78"/>
                <a:ea typeface="Aptos" panose="020B0004020202020204" pitchFamily="34" charset="0"/>
                <a:cs typeface="Al Nile" pitchFamily="2" charset="-78"/>
              </a:rPr>
              <a:t>Durée d’environ 30 minutes.</a:t>
            </a:r>
            <a:endParaRPr lang="fr-CA" sz="1000" kern="100" dirty="0">
              <a:effectLst/>
              <a:latin typeface="Al Nile" pitchFamily="2" charset="-78"/>
              <a:ea typeface="Aptos" panose="020B0004020202020204" pitchFamily="34" charset="0"/>
              <a:cs typeface="Al Nile" pitchFamily="2" charset="-78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1048A2E-DCAC-F6D1-DB1D-FB57D4479D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9086" y="3527473"/>
            <a:ext cx="2418869" cy="206632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E4D6533-18C9-ED64-E8E4-C0AAFD3DCF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69" y="3262459"/>
            <a:ext cx="1861123" cy="2443494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0F092903-94C4-7DC8-80B7-29BD478CF4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145731" y="2521898"/>
            <a:ext cx="1900537" cy="2378776"/>
          </a:xfrm>
          <a:prstGeom prst="rect">
            <a:avLst/>
          </a:prstGeom>
        </p:spPr>
      </p:pic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id="{63594C66-9B36-EDB6-F6A7-473E8896DED2}"/>
              </a:ext>
            </a:extLst>
          </p:cNvPr>
          <p:cNvSpPr txBox="1">
            <a:spLocks/>
          </p:cNvSpPr>
          <p:nvPr/>
        </p:nvSpPr>
        <p:spPr>
          <a:xfrm>
            <a:off x="4764591" y="4755833"/>
            <a:ext cx="2662815" cy="15103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5488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4944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800"/>
              </a:spcAft>
              <a:buNone/>
            </a:pPr>
            <a:r>
              <a:rPr lang="fr-FR" sz="1000" b="1" kern="100" dirty="0">
                <a:effectLst/>
                <a:latin typeface="Al Nile" pitchFamily="2" charset="-78"/>
                <a:ea typeface="Aptos" panose="020B0004020202020204" pitchFamily="34" charset="0"/>
                <a:cs typeface="Al Nile" pitchFamily="2" charset="-78"/>
              </a:rPr>
              <a:t>Histoire séquentielle autonome</a:t>
            </a:r>
            <a:endParaRPr lang="fr-CA" sz="1000" kern="100" dirty="0">
              <a:effectLst/>
              <a:latin typeface="Al Nile" pitchFamily="2" charset="-78"/>
              <a:ea typeface="Aptos" panose="020B0004020202020204" pitchFamily="34" charset="0"/>
              <a:cs typeface="Al Nile" pitchFamily="2" charset="-78"/>
            </a:endParaRPr>
          </a:p>
          <a:p>
            <a:pPr marL="0" indent="0" algn="just">
              <a:lnSpc>
                <a:spcPct val="100000"/>
              </a:lnSpc>
              <a:spcAft>
                <a:spcPts val="800"/>
              </a:spcAft>
              <a:buNone/>
            </a:pPr>
            <a:r>
              <a:rPr lang="fr-FR" sz="1000" kern="100" dirty="0">
                <a:effectLst/>
                <a:highlight>
                  <a:srgbClr val="C0C0C0"/>
                </a:highlight>
                <a:latin typeface="Al Nile" pitchFamily="2" charset="-78"/>
                <a:ea typeface="Aptos" panose="020B0004020202020204" pitchFamily="34" charset="0"/>
                <a:cs typeface="Al Nile" pitchFamily="2" charset="-78"/>
              </a:rPr>
              <a:t>Critère d’observation (formatif) : l’élève place les images de l’action de brosser ses dents en ordre chronologique. </a:t>
            </a:r>
            <a:endParaRPr lang="fr-CA" sz="1000" kern="100" dirty="0">
              <a:effectLst/>
              <a:highlight>
                <a:srgbClr val="C0C0C0"/>
              </a:highlight>
              <a:latin typeface="Al Nile" pitchFamily="2" charset="-78"/>
              <a:ea typeface="Aptos" panose="020B0004020202020204" pitchFamily="34" charset="0"/>
              <a:cs typeface="Al Nile" pitchFamily="2" charset="-78"/>
            </a:endParaRPr>
          </a:p>
          <a:p>
            <a:pPr algn="just">
              <a:lnSpc>
                <a:spcPct val="100000"/>
              </a:lnSpc>
              <a:spcAft>
                <a:spcPts val="800"/>
              </a:spcAft>
            </a:pPr>
            <a:r>
              <a:rPr lang="fr-FR" sz="1000" kern="100" dirty="0">
                <a:effectLst/>
                <a:latin typeface="Al Nile" pitchFamily="2" charset="-78"/>
                <a:ea typeface="Aptos" panose="020B0004020202020204" pitchFamily="34" charset="0"/>
                <a:cs typeface="Al Nile" pitchFamily="2" charset="-78"/>
              </a:rPr>
              <a:t>Cette histoire séquentielle sera vue en même temps que le brossage de dents afin de faciliter la compréhension des élèves.</a:t>
            </a:r>
            <a:endParaRPr lang="fr-CA" sz="1000" kern="100" dirty="0">
              <a:effectLst/>
              <a:latin typeface="Al Nile" pitchFamily="2" charset="-78"/>
              <a:ea typeface="Aptos" panose="020B0004020202020204" pitchFamily="34" charset="0"/>
              <a:cs typeface="Al Nile" pitchFamily="2" charset="-78"/>
            </a:endParaRPr>
          </a:p>
          <a:p>
            <a:pPr algn="just">
              <a:lnSpc>
                <a:spcPct val="100000"/>
              </a:lnSpc>
              <a:spcAft>
                <a:spcPts val="800"/>
              </a:spcAft>
            </a:pPr>
            <a:r>
              <a:rPr lang="fr-FR" sz="1000" kern="100" dirty="0">
                <a:effectLst/>
                <a:latin typeface="Al Nile" pitchFamily="2" charset="-78"/>
                <a:ea typeface="Aptos" panose="020B0004020202020204" pitchFamily="34" charset="0"/>
                <a:cs typeface="Al Nile" pitchFamily="2" charset="-78"/>
              </a:rPr>
              <a:t>Durée d’environ 15 minutes.</a:t>
            </a:r>
            <a:endParaRPr lang="fr-CA" sz="1000" kern="100" dirty="0">
              <a:effectLst/>
              <a:latin typeface="Al Nile" pitchFamily="2" charset="-78"/>
              <a:ea typeface="Aptos" panose="020B0004020202020204" pitchFamily="34" charset="0"/>
              <a:cs typeface="Al Nile" pitchFamily="2" charset="-78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fr-FR" sz="1000" dirty="0">
              <a:latin typeface="Al Nile" pitchFamily="2" charset="-78"/>
              <a:cs typeface="Al Nile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836325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DBD8DC-29DA-57D8-B69F-CD76F8F106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40DB976-A563-5432-9FB5-A431D6AEF916}"/>
              </a:ext>
            </a:extLst>
          </p:cNvPr>
          <p:cNvSpPr txBox="1">
            <a:spLocks/>
          </p:cNvSpPr>
          <p:nvPr/>
        </p:nvSpPr>
        <p:spPr>
          <a:xfrm>
            <a:off x="1143001" y="541689"/>
            <a:ext cx="9601200" cy="1309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2800" kern="1200" cap="all" spc="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b="1" cap="none" dirty="0">
                <a:solidFill>
                  <a:srgbClr val="ED0083"/>
                </a:solidFill>
                <a:latin typeface="Al Nile" pitchFamily="2" charset="-78"/>
                <a:cs typeface="Al Nile" pitchFamily="2" charset="-78"/>
              </a:rPr>
              <a:t>Calendrier avec les interventions (suite) </a:t>
            </a:r>
            <a:endParaRPr lang="fr-FR" b="1" cap="none" dirty="0">
              <a:solidFill>
                <a:srgbClr val="ED0083"/>
              </a:solidFill>
              <a:latin typeface="Al Nile" pitchFamily="2" charset="-78"/>
              <a:cs typeface="Al Nile" pitchFamily="2" charset="-78"/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807697F4-2399-56E0-E7FA-ED6C7107E719}"/>
              </a:ext>
            </a:extLst>
          </p:cNvPr>
          <p:cNvSpPr txBox="1">
            <a:spLocks/>
          </p:cNvSpPr>
          <p:nvPr/>
        </p:nvSpPr>
        <p:spPr>
          <a:xfrm>
            <a:off x="1143002" y="1622040"/>
            <a:ext cx="4800599" cy="1309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2800" kern="1200" cap="all" spc="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200" cap="none" dirty="0">
                <a:solidFill>
                  <a:srgbClr val="E87AD7"/>
                </a:solidFill>
                <a:latin typeface="Al Nile" pitchFamily="2" charset="-78"/>
                <a:cs typeface="Al Nile" pitchFamily="2" charset="-78"/>
              </a:rPr>
              <a:t>Semaine #4 (du 9 au 13 décembre) :</a:t>
            </a:r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8C97E568-50B0-5013-CC25-BC6CA35E1290}"/>
              </a:ext>
            </a:extLst>
          </p:cNvPr>
          <p:cNvSpPr txBox="1">
            <a:spLocks/>
          </p:cNvSpPr>
          <p:nvPr/>
        </p:nvSpPr>
        <p:spPr>
          <a:xfrm>
            <a:off x="1143001" y="2953467"/>
            <a:ext cx="5101542" cy="27785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5488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4944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fr-FR" sz="2000" dirty="0">
                <a:latin typeface="Al Nile" pitchFamily="2" charset="-78"/>
                <a:cs typeface="Al Nile" pitchFamily="2" charset="-78"/>
              </a:rPr>
              <a:t>Feuille différencier certains concepts.</a:t>
            </a:r>
          </a:p>
          <a:p>
            <a:pPr algn="just">
              <a:lnSpc>
                <a:spcPct val="100000"/>
              </a:lnSpc>
            </a:pPr>
            <a:r>
              <a:rPr lang="fr-FR" sz="2000" dirty="0">
                <a:latin typeface="Al Nile" pitchFamily="2" charset="-78"/>
                <a:cs typeface="Al Nile" pitchFamily="2" charset="-78"/>
              </a:rPr>
              <a:t>Une histoire séquentielle (entretien individuel).</a:t>
            </a:r>
          </a:p>
          <a:p>
            <a:pPr marL="0" indent="0">
              <a:buNone/>
            </a:pPr>
            <a:endParaRPr lang="fr-FR" sz="2000" dirty="0">
              <a:latin typeface="Al Nile" pitchFamily="2" charset="-78"/>
              <a:cs typeface="Al Nile" pitchFamily="2" charset="-78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fr-FR" sz="2000" dirty="0">
              <a:latin typeface="Al Nile" pitchFamily="2" charset="-78"/>
              <a:cs typeface="Al Nile" pitchFamily="2" charset="-78"/>
            </a:endParaRPr>
          </a:p>
        </p:txBody>
      </p:sp>
      <p:pic>
        <p:nvPicPr>
          <p:cNvPr id="5" name="Graphique 4" descr="Daily calendar contour">
            <a:extLst>
              <a:ext uri="{FF2B5EF4-FFF2-40B4-BE49-F238E27FC236}">
                <a16:creationId xmlns:a16="http://schemas.microsoft.com/office/drawing/2014/main" id="{4BEA4AD0-1676-1F31-6FB7-D49FCC1F15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14536" y="2276883"/>
            <a:ext cx="3029665" cy="3029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3058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062205-B662-8D5A-15C0-CED487E602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48544E3-F4DF-930E-19D5-385750080495}"/>
              </a:ext>
            </a:extLst>
          </p:cNvPr>
          <p:cNvSpPr/>
          <p:nvPr/>
        </p:nvSpPr>
        <p:spPr>
          <a:xfrm>
            <a:off x="1038852" y="2790883"/>
            <a:ext cx="2334836" cy="2917036"/>
          </a:xfrm>
          <a:prstGeom prst="rect">
            <a:avLst/>
          </a:prstGeom>
          <a:solidFill>
            <a:srgbClr val="E87AD7"/>
          </a:solidFill>
          <a:ln>
            <a:solidFill>
              <a:srgbClr val="E87AD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E87AD7"/>
              </a:solidFill>
            </a:endParaRP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514E04D8-6D23-6847-68E2-CFA8A14F3F11}"/>
              </a:ext>
            </a:extLst>
          </p:cNvPr>
          <p:cNvSpPr txBox="1">
            <a:spLocks/>
          </p:cNvSpPr>
          <p:nvPr/>
        </p:nvSpPr>
        <p:spPr>
          <a:xfrm>
            <a:off x="1143001" y="541689"/>
            <a:ext cx="9601200" cy="1309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2800" kern="1200" cap="all" spc="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b="1" cap="none" dirty="0">
                <a:solidFill>
                  <a:srgbClr val="ED0083"/>
                </a:solidFill>
                <a:latin typeface="Al Nile" pitchFamily="2" charset="-78"/>
                <a:cs typeface="Al Nile" pitchFamily="2" charset="-78"/>
              </a:rPr>
              <a:t>Calendrier avec les interventions </a:t>
            </a:r>
            <a:endParaRPr lang="fr-FR" b="1" cap="none" dirty="0">
              <a:solidFill>
                <a:srgbClr val="ED0083"/>
              </a:solidFill>
              <a:latin typeface="Al Nile" pitchFamily="2" charset="-78"/>
              <a:cs typeface="Al Nile" pitchFamily="2" charset="-78"/>
            </a:endParaRP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1D6D39EE-237F-EF7A-1BA2-F881781065F4}"/>
              </a:ext>
            </a:extLst>
          </p:cNvPr>
          <p:cNvSpPr txBox="1">
            <a:spLocks/>
          </p:cNvSpPr>
          <p:nvPr/>
        </p:nvSpPr>
        <p:spPr>
          <a:xfrm>
            <a:off x="1143000" y="1420841"/>
            <a:ext cx="4800599" cy="1309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2800" kern="1200" cap="all" spc="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200" cap="none" dirty="0">
                <a:solidFill>
                  <a:srgbClr val="E87AD7"/>
                </a:solidFill>
                <a:latin typeface="Al Nile" pitchFamily="2" charset="-78"/>
                <a:cs typeface="Al Nile" pitchFamily="2" charset="-78"/>
              </a:rPr>
              <a:t>Semaine #4 (du 9 au 13 décembre) :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8D6597-38F6-F999-2277-4A225D83E384}"/>
              </a:ext>
            </a:extLst>
          </p:cNvPr>
          <p:cNvSpPr/>
          <p:nvPr/>
        </p:nvSpPr>
        <p:spPr>
          <a:xfrm>
            <a:off x="5554022" y="2782662"/>
            <a:ext cx="3188032" cy="2347041"/>
          </a:xfrm>
          <a:prstGeom prst="rect">
            <a:avLst/>
          </a:prstGeom>
          <a:solidFill>
            <a:srgbClr val="E87AD7"/>
          </a:solidFill>
          <a:ln>
            <a:solidFill>
              <a:srgbClr val="E87AD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E87AD7"/>
              </a:solidFill>
            </a:endParaRP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657A6B80-731A-FABA-0B06-0D2E009F4C6A}"/>
              </a:ext>
            </a:extLst>
          </p:cNvPr>
          <p:cNvSpPr txBox="1">
            <a:spLocks/>
          </p:cNvSpPr>
          <p:nvPr/>
        </p:nvSpPr>
        <p:spPr>
          <a:xfrm>
            <a:off x="8772470" y="2790883"/>
            <a:ext cx="2300010" cy="15103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5488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4944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800"/>
              </a:spcAft>
              <a:buNone/>
            </a:pPr>
            <a:r>
              <a:rPr lang="fr-FR" sz="1000" b="1" kern="100" dirty="0">
                <a:latin typeface="Al Nile" pitchFamily="2" charset="-78"/>
                <a:ea typeface="Aptos" panose="020B0004020202020204" pitchFamily="34" charset="0"/>
                <a:cs typeface="Al Nile" pitchFamily="2" charset="-78"/>
              </a:rPr>
              <a:t>Histoire séquentielle e</a:t>
            </a:r>
            <a:r>
              <a:rPr lang="fr-FR" sz="1000" b="1" kern="100" dirty="0">
                <a:effectLst/>
                <a:latin typeface="Al Nile" pitchFamily="2" charset="-78"/>
                <a:ea typeface="Aptos" panose="020B0004020202020204" pitchFamily="34" charset="0"/>
                <a:cs typeface="Al Nile" pitchFamily="2" charset="-78"/>
              </a:rPr>
              <a:t>ntretien individuel</a:t>
            </a:r>
            <a:endParaRPr lang="fr-CA" sz="1000" kern="100" dirty="0">
              <a:effectLst/>
              <a:latin typeface="Al Nile" pitchFamily="2" charset="-78"/>
              <a:ea typeface="Aptos" panose="020B0004020202020204" pitchFamily="34" charset="0"/>
              <a:cs typeface="Al Nile" pitchFamily="2" charset="-78"/>
            </a:endParaRPr>
          </a:p>
          <a:p>
            <a:pPr marL="0" indent="0" algn="just">
              <a:lnSpc>
                <a:spcPct val="100000"/>
              </a:lnSpc>
              <a:spcAft>
                <a:spcPts val="800"/>
              </a:spcAft>
              <a:buNone/>
            </a:pPr>
            <a:r>
              <a:rPr lang="fr-FR" sz="1000" kern="100" dirty="0">
                <a:effectLst/>
                <a:highlight>
                  <a:srgbClr val="C0C0C0"/>
                </a:highlight>
                <a:latin typeface="Al Nile" pitchFamily="2" charset="-78"/>
                <a:ea typeface="Aptos" panose="020B0004020202020204" pitchFamily="34" charset="0"/>
                <a:cs typeface="Al Nile" pitchFamily="2" charset="-78"/>
              </a:rPr>
              <a:t>Critère d’observation (sommatif) : l’élève place les images et raconte l’action de faire un bonhomme de neige en ordre chronologique.</a:t>
            </a:r>
            <a:endParaRPr lang="fr-CA" sz="1000" kern="100" dirty="0">
              <a:effectLst/>
              <a:highlight>
                <a:srgbClr val="C0C0C0"/>
              </a:highlight>
              <a:latin typeface="Al Nile" pitchFamily="2" charset="-78"/>
              <a:ea typeface="Aptos" panose="020B0004020202020204" pitchFamily="34" charset="0"/>
              <a:cs typeface="Al Nile" pitchFamily="2" charset="-78"/>
            </a:endParaRPr>
          </a:p>
          <a:p>
            <a:pPr algn="just">
              <a:lnSpc>
                <a:spcPct val="100000"/>
              </a:lnSpc>
              <a:spcAft>
                <a:spcPts val="800"/>
              </a:spcAft>
            </a:pPr>
            <a:r>
              <a:rPr lang="fr-FR" sz="1000" kern="100" dirty="0">
                <a:effectLst/>
                <a:latin typeface="Al Nile" pitchFamily="2" charset="-78"/>
                <a:ea typeface="Aptos" panose="020B0004020202020204" pitchFamily="34" charset="0"/>
                <a:cs typeface="Al Nile" pitchFamily="2" charset="-78"/>
              </a:rPr>
              <a:t>Pour aider les élèves avec le champ lexical de l’hiver : pendant la semaine du 2 au 6 décembre, nous verrons les activités hivernales ainsi que le vocabulaire (ex. Flocons, neige, traineau, etc.).</a:t>
            </a:r>
            <a:endParaRPr lang="fr-CA" sz="1000" kern="100" dirty="0">
              <a:effectLst/>
              <a:latin typeface="Al Nile" pitchFamily="2" charset="-78"/>
              <a:ea typeface="Aptos" panose="020B0004020202020204" pitchFamily="34" charset="0"/>
              <a:cs typeface="Al Nile" pitchFamily="2" charset="-78"/>
            </a:endParaRPr>
          </a:p>
          <a:p>
            <a:pPr algn="just">
              <a:lnSpc>
                <a:spcPct val="100000"/>
              </a:lnSpc>
              <a:spcAft>
                <a:spcPts val="800"/>
              </a:spcAft>
            </a:pPr>
            <a:r>
              <a:rPr lang="fr-FR" sz="1000" kern="100" dirty="0">
                <a:effectLst/>
                <a:latin typeface="Al Nile" pitchFamily="2" charset="-78"/>
                <a:ea typeface="Aptos" panose="020B0004020202020204" pitchFamily="34" charset="0"/>
                <a:cs typeface="Al Nile" pitchFamily="2" charset="-78"/>
              </a:rPr>
              <a:t>Durée d’environ 10 minutes/élève.</a:t>
            </a:r>
            <a:endParaRPr lang="fr-CA" sz="1000" kern="100" dirty="0">
              <a:effectLst/>
              <a:latin typeface="Al Nile" pitchFamily="2" charset="-78"/>
              <a:ea typeface="Aptos" panose="020B0004020202020204" pitchFamily="34" charset="0"/>
              <a:cs typeface="Al Nile" pitchFamily="2" charset="-78"/>
            </a:endParaRP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A49CB09E-736C-A234-786A-0FA1EB0D549F}"/>
              </a:ext>
            </a:extLst>
          </p:cNvPr>
          <p:cNvSpPr txBox="1">
            <a:spLocks/>
          </p:cNvSpPr>
          <p:nvPr/>
        </p:nvSpPr>
        <p:spPr>
          <a:xfrm>
            <a:off x="3404104" y="2790883"/>
            <a:ext cx="2119502" cy="15103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5488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4944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800"/>
              </a:spcAft>
              <a:buNone/>
            </a:pPr>
            <a:r>
              <a:rPr lang="fr-FR" sz="1000" b="1" kern="100" dirty="0">
                <a:effectLst/>
                <a:latin typeface="Al Nile" pitchFamily="2" charset="-78"/>
                <a:ea typeface="Aptos" panose="020B0004020202020204" pitchFamily="34" charset="0"/>
                <a:cs typeface="Al Nile" pitchFamily="2" charset="-78"/>
              </a:rPr>
              <a:t>Feuille pour différencier les concepts (il/elle, le/les, de/des et lui/elle).</a:t>
            </a:r>
          </a:p>
          <a:p>
            <a:pPr marL="0" indent="0" algn="just">
              <a:lnSpc>
                <a:spcPct val="100000"/>
              </a:lnSpc>
              <a:spcAft>
                <a:spcPts val="800"/>
              </a:spcAft>
              <a:buNone/>
            </a:pPr>
            <a:r>
              <a:rPr lang="fr-FR" sz="1000" kern="100" dirty="0">
                <a:effectLst/>
                <a:highlight>
                  <a:srgbClr val="C0C0C0"/>
                </a:highlight>
                <a:latin typeface="Al Nile" pitchFamily="2" charset="-78"/>
                <a:ea typeface="Aptos" panose="020B0004020202020204" pitchFamily="34" charset="0"/>
                <a:cs typeface="Al Nile" pitchFamily="2" charset="-78"/>
              </a:rPr>
              <a:t>Critère d’observation (sommatif) : l’élève encercle les images correspondantes aux concepts utilisés dans les phrases de l’enseignante dites à l’oral.</a:t>
            </a:r>
            <a:endParaRPr lang="fr-CA" sz="1000" kern="100" dirty="0">
              <a:effectLst/>
              <a:highlight>
                <a:srgbClr val="C0C0C0"/>
              </a:highlight>
              <a:latin typeface="Al Nile" pitchFamily="2" charset="-78"/>
              <a:ea typeface="Aptos" panose="020B0004020202020204" pitchFamily="34" charset="0"/>
              <a:cs typeface="Al Nile" pitchFamily="2" charset="-78"/>
            </a:endParaRPr>
          </a:p>
          <a:p>
            <a:pPr algn="just">
              <a:lnSpc>
                <a:spcPct val="100000"/>
              </a:lnSpc>
              <a:spcAft>
                <a:spcPts val="800"/>
              </a:spcAft>
            </a:pPr>
            <a:r>
              <a:rPr lang="fr-FR" sz="1000" kern="100" dirty="0">
                <a:effectLst/>
                <a:latin typeface="Al Nile" pitchFamily="2" charset="-78"/>
                <a:ea typeface="Aptos" panose="020B0004020202020204" pitchFamily="34" charset="0"/>
                <a:cs typeface="Al Nile" pitchFamily="2" charset="-78"/>
              </a:rPr>
              <a:t>Durée d’environ 10 minutes.</a:t>
            </a:r>
            <a:endParaRPr lang="fr-CA" sz="1000" kern="100" dirty="0">
              <a:effectLst/>
              <a:latin typeface="Al Nile" pitchFamily="2" charset="-78"/>
              <a:ea typeface="Aptos" panose="020B0004020202020204" pitchFamily="34" charset="0"/>
              <a:cs typeface="Al Nile" pitchFamily="2" charset="-78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7A37BB9C-D876-1B0B-B923-5007AD850A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520" y="2843018"/>
            <a:ext cx="2173500" cy="2812766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267F4F5F-4049-F7B4-9D53-DC6D3558CF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6092011" y="2477970"/>
            <a:ext cx="2112054" cy="2965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5404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30F6CA-2653-281E-99A2-D7CE1897C7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5E68E5CB-DBE6-EF49-7D3A-07BC5A8CCA3D}"/>
              </a:ext>
            </a:extLst>
          </p:cNvPr>
          <p:cNvSpPr txBox="1">
            <a:spLocks/>
          </p:cNvSpPr>
          <p:nvPr/>
        </p:nvSpPr>
        <p:spPr>
          <a:xfrm>
            <a:off x="1143001" y="541689"/>
            <a:ext cx="9601200" cy="1309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2800" kern="1200" cap="all" spc="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cap="none" dirty="0">
                <a:solidFill>
                  <a:srgbClr val="ED0083"/>
                </a:solidFill>
                <a:latin typeface="Al Nile" pitchFamily="2" charset="-78"/>
                <a:cs typeface="Al Nile" pitchFamily="2" charset="-78"/>
              </a:rPr>
              <a:t>Champs lexicaux sur les thèmes 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7D2FA83B-286B-AF74-75D9-58DA33E3E9CF}"/>
              </a:ext>
            </a:extLst>
          </p:cNvPr>
          <p:cNvSpPr txBox="1">
            <a:spLocks/>
          </p:cNvSpPr>
          <p:nvPr/>
        </p:nvSpPr>
        <p:spPr>
          <a:xfrm>
            <a:off x="1143001" y="1586535"/>
            <a:ext cx="5101542" cy="1309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2800" kern="1200" cap="all" spc="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200" cap="none" dirty="0">
                <a:solidFill>
                  <a:srgbClr val="E87AD7"/>
                </a:solidFill>
                <a:latin typeface="Al Nile" pitchFamily="2" charset="-78"/>
                <a:cs typeface="Al Nile" pitchFamily="2" charset="-78"/>
              </a:rPr>
              <a:t>L’hôpital et le corps humain: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28BD32D7-B81B-9D1C-BFCB-C6C22AF4D929}"/>
              </a:ext>
            </a:extLst>
          </p:cNvPr>
          <p:cNvSpPr txBox="1">
            <a:spLocks/>
          </p:cNvSpPr>
          <p:nvPr/>
        </p:nvSpPr>
        <p:spPr>
          <a:xfrm>
            <a:off x="6480858" y="1586535"/>
            <a:ext cx="4955571" cy="1309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2800" kern="1200" cap="all" spc="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200" cap="none" dirty="0">
                <a:solidFill>
                  <a:srgbClr val="E87AD7"/>
                </a:solidFill>
                <a:latin typeface="Al Nile" pitchFamily="2" charset="-78"/>
                <a:cs typeface="Al Nile" pitchFamily="2" charset="-78"/>
              </a:rPr>
              <a:t>L’hiver: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3882986-16D6-AE52-4202-2B3C7387D1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798172" y="1966789"/>
            <a:ext cx="1309687" cy="248151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EFBBB20-4347-C784-0919-D7DED27A94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3121" y="3413373"/>
            <a:ext cx="1387296" cy="1927611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36D905A6-4BB5-3D2E-DC99-BF5E8C3312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832725" y="3244879"/>
            <a:ext cx="1263731" cy="248151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52CB5330-4E6B-4D0A-FEEA-887438A6DA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0858" y="2631381"/>
            <a:ext cx="2741847" cy="2259101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40262310-97BA-73A3-89CE-C831E86D09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75611" y="2631381"/>
            <a:ext cx="2736482" cy="2259101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D8290BFD-792F-5F31-2061-60DA572D22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6057" y="5030201"/>
            <a:ext cx="2437064" cy="182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608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3C0343-928B-3D4A-815F-5E7E647BB6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7CF55E2-6DE4-B307-89CE-FB98606861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1" y="3029044"/>
            <a:ext cx="5101542" cy="2778589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lang="fr-FR" sz="2000" dirty="0">
                <a:latin typeface="Al Nile" pitchFamily="2" charset="-78"/>
                <a:cs typeface="Al Nile" pitchFamily="2" charset="-78"/>
              </a:rPr>
              <a:t>Différencier certains concepts</a:t>
            </a:r>
          </a:p>
          <a:p>
            <a:pPr algn="just">
              <a:lnSpc>
                <a:spcPct val="100000"/>
              </a:lnSpc>
            </a:pPr>
            <a:r>
              <a:rPr lang="fr-FR" sz="2000" dirty="0">
                <a:latin typeface="Al Nile" pitchFamily="2" charset="-78"/>
                <a:cs typeface="Al Nile" pitchFamily="2" charset="-78"/>
              </a:rPr>
              <a:t>Jeux Placote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403E8480-35DA-9932-28E1-B25D47D7E482}"/>
              </a:ext>
            </a:extLst>
          </p:cNvPr>
          <p:cNvSpPr txBox="1">
            <a:spLocks/>
          </p:cNvSpPr>
          <p:nvPr/>
        </p:nvSpPr>
        <p:spPr>
          <a:xfrm>
            <a:off x="1143001" y="541689"/>
            <a:ext cx="9601200" cy="1309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2800" kern="1200" cap="all" spc="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b="1" cap="none" dirty="0">
                <a:solidFill>
                  <a:srgbClr val="ED0083"/>
                </a:solidFill>
                <a:latin typeface="Al Nile" pitchFamily="2" charset="-78"/>
                <a:cs typeface="Al Nile" pitchFamily="2" charset="-78"/>
              </a:rPr>
              <a:t>D</a:t>
            </a:r>
            <a:r>
              <a:rPr lang="fr-CA" b="1" i="0" cap="none" dirty="0">
                <a:solidFill>
                  <a:srgbClr val="ED0083"/>
                </a:solidFill>
                <a:effectLst/>
                <a:latin typeface="Al Nile" pitchFamily="2" charset="-78"/>
                <a:cs typeface="Al Nile" pitchFamily="2" charset="-78"/>
              </a:rPr>
              <a:t>ocumentation de la réalisation de mon PIC et des outils d’évaluation</a:t>
            </a:r>
            <a:endParaRPr lang="fr-FR" b="1" cap="none" dirty="0">
              <a:solidFill>
                <a:srgbClr val="ED0083"/>
              </a:solidFill>
              <a:latin typeface="Al Nile" pitchFamily="2" charset="-78"/>
              <a:cs typeface="Al Nile" pitchFamily="2" charset="-78"/>
            </a:endParaRP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88A6A142-CB30-427C-40F7-3340676B20C9}"/>
              </a:ext>
            </a:extLst>
          </p:cNvPr>
          <p:cNvSpPr txBox="1">
            <a:spLocks/>
          </p:cNvSpPr>
          <p:nvPr/>
        </p:nvSpPr>
        <p:spPr>
          <a:xfrm>
            <a:off x="1143001" y="1787382"/>
            <a:ext cx="5101542" cy="1309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2800" kern="1200" cap="all" spc="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200" cap="none" dirty="0">
                <a:solidFill>
                  <a:srgbClr val="E87AD7"/>
                </a:solidFill>
                <a:latin typeface="Al Nile" pitchFamily="2" charset="-78"/>
                <a:cs typeface="Al Nile" pitchFamily="2" charset="-78"/>
              </a:rPr>
              <a:t>Captations vidéo/photo et consignation d’observations: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52F99C1E-ED12-1DD1-2B9A-7F56261B90B9}"/>
              </a:ext>
            </a:extLst>
          </p:cNvPr>
          <p:cNvSpPr txBox="1">
            <a:spLocks/>
          </p:cNvSpPr>
          <p:nvPr/>
        </p:nvSpPr>
        <p:spPr>
          <a:xfrm>
            <a:off x="6241971" y="1719357"/>
            <a:ext cx="4955571" cy="1309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2800" kern="1200" cap="all" spc="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200" cap="none" dirty="0">
                <a:solidFill>
                  <a:srgbClr val="E87AD7"/>
                </a:solidFill>
                <a:latin typeface="Al Nile" pitchFamily="2" charset="-78"/>
                <a:cs typeface="Al Nile" pitchFamily="2" charset="-78"/>
              </a:rPr>
              <a:t>Tâches de performance: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7A4860D1-E709-099B-362A-79FC31622A8E}"/>
              </a:ext>
            </a:extLst>
          </p:cNvPr>
          <p:cNvSpPr txBox="1">
            <a:spLocks/>
          </p:cNvSpPr>
          <p:nvPr/>
        </p:nvSpPr>
        <p:spPr>
          <a:xfrm>
            <a:off x="6241971" y="3029044"/>
            <a:ext cx="5101542" cy="27785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5488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4944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fr-FR" sz="2000" dirty="0">
                <a:latin typeface="Al Nile" pitchFamily="2" charset="-78"/>
                <a:cs typeface="Al Nile" pitchFamily="2" charset="-78"/>
              </a:rPr>
              <a:t>Différencier certains concepts</a:t>
            </a:r>
          </a:p>
          <a:p>
            <a:pPr algn="just">
              <a:lnSpc>
                <a:spcPct val="100000"/>
              </a:lnSpc>
            </a:pPr>
            <a:r>
              <a:rPr lang="fr-FR" sz="2000" dirty="0">
                <a:latin typeface="Al Nile" pitchFamily="2" charset="-78"/>
                <a:cs typeface="Al Nile" pitchFamily="2" charset="-78"/>
              </a:rPr>
              <a:t>Écoutes de consignes</a:t>
            </a:r>
          </a:p>
          <a:p>
            <a:pPr algn="just">
              <a:lnSpc>
                <a:spcPct val="100000"/>
              </a:lnSpc>
            </a:pPr>
            <a:r>
              <a:rPr lang="fr-FR" sz="2000" dirty="0">
                <a:latin typeface="Al Nile" pitchFamily="2" charset="-78"/>
                <a:cs typeface="Al Nile" pitchFamily="2" charset="-78"/>
              </a:rPr>
              <a:t>Histoires séquentielles</a:t>
            </a:r>
          </a:p>
        </p:txBody>
      </p:sp>
      <p:pic>
        <p:nvPicPr>
          <p:cNvPr id="10" name="Graphique 9" descr="Video camera contour">
            <a:extLst>
              <a:ext uri="{FF2B5EF4-FFF2-40B4-BE49-F238E27FC236}">
                <a16:creationId xmlns:a16="http://schemas.microsoft.com/office/drawing/2014/main" id="{BF09D607-8EC2-766F-2AC1-60CF6F4FB4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67200" y="2180654"/>
            <a:ext cx="914400" cy="914400"/>
          </a:xfrm>
          <a:prstGeom prst="rect">
            <a:avLst/>
          </a:prstGeom>
        </p:spPr>
      </p:pic>
      <p:pic>
        <p:nvPicPr>
          <p:cNvPr id="12" name="Graphique 11" descr="Document contour">
            <a:extLst>
              <a:ext uri="{FF2B5EF4-FFF2-40B4-BE49-F238E27FC236}">
                <a16:creationId xmlns:a16="http://schemas.microsoft.com/office/drawing/2014/main" id="{2F23BBE0-E4CF-3B1C-AFA8-021757F7F5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14043" y="192516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7856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73EA50-F85F-F5C7-ACE9-6407BBBDF5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050DF0F5-4F09-6F17-DCD5-6285B7DFE32D}"/>
              </a:ext>
            </a:extLst>
          </p:cNvPr>
          <p:cNvSpPr txBox="1">
            <a:spLocks/>
          </p:cNvSpPr>
          <p:nvPr/>
        </p:nvSpPr>
        <p:spPr>
          <a:xfrm>
            <a:off x="1143001" y="1851376"/>
            <a:ext cx="6154665" cy="1309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2800" kern="1200" cap="all" spc="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2000" cap="none" dirty="0">
              <a:solidFill>
                <a:srgbClr val="E87AD7"/>
              </a:solidFill>
              <a:latin typeface="Al Nile" pitchFamily="2" charset="-78"/>
              <a:cs typeface="Al Nile" pitchFamily="2" charset="-78"/>
            </a:endParaRP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FC944074-E9DA-9BE0-AE7E-26163E9736E6}"/>
              </a:ext>
            </a:extLst>
          </p:cNvPr>
          <p:cNvSpPr txBox="1">
            <a:spLocks/>
          </p:cNvSpPr>
          <p:nvPr/>
        </p:nvSpPr>
        <p:spPr>
          <a:xfrm>
            <a:off x="1143001" y="541689"/>
            <a:ext cx="9601200" cy="1309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2800" kern="1200" cap="all" spc="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cap="none" dirty="0">
                <a:solidFill>
                  <a:srgbClr val="ED0083"/>
                </a:solidFill>
                <a:latin typeface="Al Nile" pitchFamily="2" charset="-78"/>
                <a:cs typeface="Al Nile" pitchFamily="2" charset="-78"/>
              </a:rPr>
              <a:t>Article de la revue de l’Université Laval des finissants 2023-2024</a:t>
            </a:r>
            <a:r>
              <a:rPr lang="fr-CA" b="1" cap="none" dirty="0">
                <a:solidFill>
                  <a:srgbClr val="ED0083"/>
                </a:solidFill>
                <a:latin typeface="Al Nile" pitchFamily="2" charset="-78"/>
                <a:cs typeface="Al Nile" pitchFamily="2" charset="-78"/>
              </a:rPr>
              <a:t> </a:t>
            </a:r>
            <a:endParaRPr lang="fr-FR" b="1" cap="none" dirty="0">
              <a:solidFill>
                <a:srgbClr val="ED0083"/>
              </a:solidFill>
              <a:latin typeface="Al Nile" pitchFamily="2" charset="-78"/>
              <a:cs typeface="Al Nile" pitchFamily="2" charset="-7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1286F8F-08C4-8EC0-BA95-ABCF8F1F8A0A}"/>
              </a:ext>
            </a:extLst>
          </p:cNvPr>
          <p:cNvSpPr/>
          <p:nvPr/>
        </p:nvSpPr>
        <p:spPr>
          <a:xfrm>
            <a:off x="8501386" y="1507371"/>
            <a:ext cx="3446535" cy="4668981"/>
          </a:xfrm>
          <a:prstGeom prst="rect">
            <a:avLst/>
          </a:prstGeom>
          <a:solidFill>
            <a:srgbClr val="E87AD7"/>
          </a:solidFill>
          <a:ln>
            <a:solidFill>
              <a:srgbClr val="E87AD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E87AD7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20F45DE-623D-327C-69A6-197049B523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7209" y="1585362"/>
            <a:ext cx="3194890" cy="4513000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A9B31DE9-95B9-6D20-96C5-8724F86F3C08}"/>
              </a:ext>
            </a:extLst>
          </p:cNvPr>
          <p:cNvSpPr txBox="1">
            <a:spLocks/>
          </p:cNvSpPr>
          <p:nvPr/>
        </p:nvSpPr>
        <p:spPr>
          <a:xfrm>
            <a:off x="1047293" y="1319348"/>
            <a:ext cx="7752461" cy="1309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2800" kern="1200" cap="all" spc="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200" cap="none" dirty="0">
                <a:solidFill>
                  <a:srgbClr val="E87AD7"/>
                </a:solidFill>
                <a:latin typeface="Al Nile" pitchFamily="2" charset="-78"/>
                <a:cs typeface="Al Nile" pitchFamily="2" charset="-78"/>
              </a:rPr>
              <a:t>(Asselin-Verreault, </a:t>
            </a:r>
            <a:r>
              <a:rPr lang="fr-CA" sz="2200" cap="none" dirty="0" err="1">
                <a:solidFill>
                  <a:srgbClr val="E87AD7"/>
                </a:solidFill>
                <a:latin typeface="Al Nile" pitchFamily="2" charset="-78"/>
                <a:cs typeface="Al Nile" pitchFamily="2" charset="-78"/>
              </a:rPr>
              <a:t>Hallé</a:t>
            </a:r>
            <a:r>
              <a:rPr lang="fr-CA" sz="2200" cap="none" dirty="0">
                <a:solidFill>
                  <a:srgbClr val="E87AD7"/>
                </a:solidFill>
                <a:latin typeface="Al Nile" pitchFamily="2" charset="-78"/>
                <a:cs typeface="Al Nile" pitchFamily="2" charset="-78"/>
              </a:rPr>
              <a:t> et R o y, 2024).</a:t>
            </a:r>
            <a:endParaRPr lang="fr-FR" sz="2200" cap="none" dirty="0">
              <a:solidFill>
                <a:srgbClr val="E87AD7"/>
              </a:solidFill>
              <a:latin typeface="Al Nile" pitchFamily="2" charset="-78"/>
              <a:cs typeface="Al Nile" pitchFamily="2" charset="-78"/>
            </a:endParaRPr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D64955C1-3BC7-8DDA-C6AB-75BDF85AA792}"/>
              </a:ext>
            </a:extLst>
          </p:cNvPr>
          <p:cNvSpPr txBox="1">
            <a:spLocks/>
          </p:cNvSpPr>
          <p:nvPr/>
        </p:nvSpPr>
        <p:spPr>
          <a:xfrm>
            <a:off x="1110205" y="2272915"/>
            <a:ext cx="6899476" cy="3643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5488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4944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fr-CA" sz="2000" dirty="0">
                <a:solidFill>
                  <a:srgbClr val="000000"/>
                </a:solidFill>
                <a:latin typeface="Al Nile" pitchFamily="2" charset="-78"/>
                <a:cs typeface="Al Nile" pitchFamily="2" charset="-78"/>
              </a:rPr>
              <a:t>Mobilise aussi le concept de l’apprentissage par le jeu.</a:t>
            </a:r>
          </a:p>
          <a:p>
            <a:pPr algn="just">
              <a:lnSpc>
                <a:spcPct val="100000"/>
              </a:lnSpc>
            </a:pPr>
            <a:r>
              <a:rPr lang="fr-CA" sz="2000" dirty="0">
                <a:solidFill>
                  <a:srgbClr val="000000"/>
                </a:solidFill>
                <a:latin typeface="Al Nile" pitchFamily="2" charset="-78"/>
                <a:cs typeface="Al Nile" pitchFamily="2" charset="-78"/>
              </a:rPr>
              <a:t>Bonifie l’utilisation des jeux Placote, mais cette fois-ci en contexte de classe et en sous-groupe de besoin.</a:t>
            </a:r>
          </a:p>
          <a:p>
            <a:pPr algn="just">
              <a:lnSpc>
                <a:spcPct val="100000"/>
              </a:lnSpc>
            </a:pPr>
            <a:r>
              <a:rPr lang="fr-CA" sz="2000" dirty="0">
                <a:solidFill>
                  <a:srgbClr val="000000"/>
                </a:solidFill>
                <a:latin typeface="Al Nile" pitchFamily="2" charset="-78"/>
                <a:cs typeface="Al Nile" pitchFamily="2" charset="-78"/>
              </a:rPr>
              <a:t>Éclaire la septième difficulté langagière, soit la compréhension.</a:t>
            </a:r>
          </a:p>
        </p:txBody>
      </p:sp>
      <p:pic>
        <p:nvPicPr>
          <p:cNvPr id="21" name="Graphique 20" descr="Star contour">
            <a:extLst>
              <a:ext uri="{FF2B5EF4-FFF2-40B4-BE49-F238E27FC236}">
                <a16:creationId xmlns:a16="http://schemas.microsoft.com/office/drawing/2014/main" id="{F98D5281-DAE9-8072-0F4F-D551F41E47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47135" y="1005738"/>
            <a:ext cx="1149927" cy="1081257"/>
          </a:xfrm>
          <a:prstGeom prst="rect">
            <a:avLst/>
          </a:prstGeom>
        </p:spPr>
      </p:pic>
      <p:pic>
        <p:nvPicPr>
          <p:cNvPr id="23" name="Graphique 22" descr="Rating 3 Star contour">
            <a:extLst>
              <a:ext uri="{FF2B5EF4-FFF2-40B4-BE49-F238E27FC236}">
                <a16:creationId xmlns:a16="http://schemas.microsoft.com/office/drawing/2014/main" id="{F04993E7-A78A-6B5C-6282-C11494EDFF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6200000">
            <a:off x="278471" y="2232179"/>
            <a:ext cx="1537644" cy="1537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4988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2D92E4-2155-DCD8-6339-7A5B55F649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472B845-125D-A8A5-B7BE-154423D4D7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4458" y="2497849"/>
            <a:ext cx="5101542" cy="2778589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lang="fr-FR" sz="2000" dirty="0">
                <a:latin typeface="Al Nile" pitchFamily="2" charset="-78"/>
                <a:cs typeface="Al Nile" pitchFamily="2" charset="-78"/>
              </a:rPr>
              <a:t>Orthophonistes (lors du dépistage le lundi 28 octobre 2024).</a:t>
            </a:r>
          </a:p>
          <a:p>
            <a:pPr algn="just">
              <a:lnSpc>
                <a:spcPct val="100000"/>
              </a:lnSpc>
            </a:pPr>
            <a:r>
              <a:rPr lang="fr-FR" sz="2000" dirty="0">
                <a:latin typeface="Al Nile" pitchFamily="2" charset="-78"/>
                <a:cs typeface="Al Nile" pitchFamily="2" charset="-78"/>
              </a:rPr>
              <a:t>Madame Rosanne (période d’orthophonie à l’occasion).</a:t>
            </a:r>
          </a:p>
          <a:p>
            <a:pPr algn="just">
              <a:lnSpc>
                <a:spcPct val="100000"/>
              </a:lnSpc>
            </a:pPr>
            <a:r>
              <a:rPr lang="fr-FR" sz="2000" dirty="0">
                <a:latin typeface="Al Nile" pitchFamily="2" charset="-78"/>
                <a:cs typeface="Al Nile" pitchFamily="2" charset="-78"/>
              </a:rPr>
              <a:t>Mon enseignante associée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AC8D710E-9C65-F973-9758-C9E9DA7A1E8A}"/>
              </a:ext>
            </a:extLst>
          </p:cNvPr>
          <p:cNvSpPr txBox="1">
            <a:spLocks/>
          </p:cNvSpPr>
          <p:nvPr/>
        </p:nvSpPr>
        <p:spPr>
          <a:xfrm>
            <a:off x="1143001" y="541689"/>
            <a:ext cx="9601200" cy="1309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2800" kern="1200" cap="all" spc="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b="1" i="0" cap="none" dirty="0">
                <a:solidFill>
                  <a:srgbClr val="ED0083"/>
                </a:solidFill>
                <a:effectLst/>
                <a:latin typeface="Al Nile" pitchFamily="2" charset="-78"/>
                <a:cs typeface="Al Nile" pitchFamily="2" charset="-78"/>
              </a:rPr>
              <a:t>Personnes-ressources, matériel à utiliser</a:t>
            </a:r>
            <a:r>
              <a:rPr lang="fr-CA" b="1" cap="none" dirty="0">
                <a:solidFill>
                  <a:srgbClr val="ED0083"/>
                </a:solidFill>
                <a:latin typeface="Al Nile" pitchFamily="2" charset="-78"/>
                <a:cs typeface="Al Nile" pitchFamily="2" charset="-78"/>
              </a:rPr>
              <a:t> </a:t>
            </a:r>
            <a:endParaRPr lang="fr-FR" b="1" cap="none" dirty="0">
              <a:solidFill>
                <a:srgbClr val="ED0083"/>
              </a:solidFill>
              <a:latin typeface="Al Nile" pitchFamily="2" charset="-78"/>
              <a:cs typeface="Al Nile" pitchFamily="2" charset="-78"/>
            </a:endParaRP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B97053B7-043D-439C-5706-27685BC354A2}"/>
              </a:ext>
            </a:extLst>
          </p:cNvPr>
          <p:cNvSpPr txBox="1">
            <a:spLocks/>
          </p:cNvSpPr>
          <p:nvPr/>
        </p:nvSpPr>
        <p:spPr>
          <a:xfrm>
            <a:off x="1133354" y="1487589"/>
            <a:ext cx="5483828" cy="1309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2800" kern="1200" cap="all" spc="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200" cap="none" dirty="0">
                <a:solidFill>
                  <a:srgbClr val="E87AD7"/>
                </a:solidFill>
                <a:latin typeface="Al Nile" pitchFamily="2" charset="-78"/>
                <a:cs typeface="Al Nile" pitchFamily="2" charset="-78"/>
              </a:rPr>
              <a:t>Personnes-ressources :</a:t>
            </a:r>
            <a:endParaRPr lang="fr-FR" sz="2200" cap="none" dirty="0">
              <a:solidFill>
                <a:srgbClr val="E87AD7"/>
              </a:solidFill>
              <a:latin typeface="Al Nile" pitchFamily="2" charset="-78"/>
              <a:cs typeface="Al Nile" pitchFamily="2" charset="-78"/>
            </a:endParaRP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CDA07B58-A140-5994-D448-FEBFE55FF399}"/>
              </a:ext>
            </a:extLst>
          </p:cNvPr>
          <p:cNvSpPr txBox="1">
            <a:spLocks/>
          </p:cNvSpPr>
          <p:nvPr/>
        </p:nvSpPr>
        <p:spPr>
          <a:xfrm>
            <a:off x="6626829" y="1487589"/>
            <a:ext cx="4955571" cy="1309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2800" kern="1200" cap="all" spc="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200" cap="none" dirty="0">
                <a:solidFill>
                  <a:srgbClr val="E87AD7"/>
                </a:solidFill>
                <a:latin typeface="Al Nile" pitchFamily="2" charset="-78"/>
                <a:cs typeface="Al Nile" pitchFamily="2" charset="-78"/>
              </a:rPr>
              <a:t>Matériel :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FC1B13B7-3488-9DC1-167A-253A5BB4FA7E}"/>
              </a:ext>
            </a:extLst>
          </p:cNvPr>
          <p:cNvSpPr txBox="1">
            <a:spLocks/>
          </p:cNvSpPr>
          <p:nvPr/>
        </p:nvSpPr>
        <p:spPr>
          <a:xfrm>
            <a:off x="6480858" y="2497849"/>
            <a:ext cx="5101542" cy="27785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5488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4944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fr-FR" sz="2000" dirty="0">
                <a:latin typeface="Al Nile" pitchFamily="2" charset="-78"/>
                <a:cs typeface="Al Nile" pitchFamily="2" charset="-78"/>
              </a:rPr>
              <a:t>Les jeux Placote : «Stationne tes voitures», «Histoire de raconter» et «Qui va sauver la princesse?». </a:t>
            </a:r>
          </a:p>
          <a:p>
            <a:pPr algn="just">
              <a:lnSpc>
                <a:spcPct val="100000"/>
              </a:lnSpc>
            </a:pPr>
            <a:r>
              <a:rPr lang="fr-FR" sz="2000" dirty="0">
                <a:latin typeface="Al Nile" pitchFamily="2" charset="-78"/>
                <a:cs typeface="Al Nile" pitchFamily="2" charset="-78"/>
              </a:rPr>
              <a:t>Les différentes écoutes de consignes et histoires séquentielles liées au quotidien des élèves.</a:t>
            </a:r>
          </a:p>
          <a:p>
            <a:pPr algn="just">
              <a:lnSpc>
                <a:spcPct val="100000"/>
              </a:lnSpc>
            </a:pPr>
            <a:r>
              <a:rPr lang="fr-FR" sz="2000" dirty="0">
                <a:latin typeface="Al Nile" pitchFamily="2" charset="-78"/>
                <a:cs typeface="Al Nile" pitchFamily="2" charset="-78"/>
              </a:rPr>
              <a:t>Feuille pour différencier certains concepts.</a:t>
            </a:r>
          </a:p>
        </p:txBody>
      </p:sp>
      <p:pic>
        <p:nvPicPr>
          <p:cNvPr id="4" name="Graphique 3" descr="Users contour">
            <a:extLst>
              <a:ext uri="{FF2B5EF4-FFF2-40B4-BE49-F238E27FC236}">
                <a16:creationId xmlns:a16="http://schemas.microsoft.com/office/drawing/2014/main" id="{DF655D0D-E5D1-56B5-0DDA-F36CDFC091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86401" y="168523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7538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9CBDAC-719D-7B51-E865-BE48A9BE6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541689"/>
            <a:ext cx="9601200" cy="1309687"/>
          </a:xfrm>
        </p:spPr>
        <p:txBody>
          <a:bodyPr>
            <a:normAutofit/>
          </a:bodyPr>
          <a:lstStyle/>
          <a:p>
            <a:r>
              <a:rPr lang="fr-CA" b="1" cap="none" dirty="0">
                <a:solidFill>
                  <a:srgbClr val="ED0083"/>
                </a:solidFill>
                <a:latin typeface="Al Nile" pitchFamily="2" charset="-78"/>
                <a:cs typeface="Al Nile" pitchFamily="2" charset="-78"/>
              </a:rPr>
              <a:t>Présentation du c</a:t>
            </a:r>
            <a:r>
              <a:rPr lang="fr-CA" b="1" i="0" cap="none" dirty="0">
                <a:solidFill>
                  <a:srgbClr val="ED0083"/>
                </a:solidFill>
                <a:effectLst/>
                <a:latin typeface="Al Nile" pitchFamily="2" charset="-78"/>
                <a:cs typeface="Al Nile" pitchFamily="2" charset="-78"/>
              </a:rPr>
              <a:t>ontexte </a:t>
            </a:r>
            <a:endParaRPr lang="fr-FR" b="1" cap="none" dirty="0">
              <a:solidFill>
                <a:srgbClr val="ED0083"/>
              </a:solidFill>
              <a:latin typeface="Al Nile" pitchFamily="2" charset="-78"/>
              <a:cs typeface="Al Nile" pitchFamily="2" charset="-78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2934ADC-BB7D-B898-81BB-AFB2D87CF4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8400" y="2403676"/>
            <a:ext cx="5481484" cy="3643312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lang="fr-CA" sz="2000" dirty="0">
                <a:solidFill>
                  <a:srgbClr val="000000"/>
                </a:solidFill>
                <a:latin typeface="Al Nile" pitchFamily="2" charset="-78"/>
                <a:cs typeface="Al Nile" pitchFamily="2" charset="-78"/>
              </a:rPr>
              <a:t>6/17 élèves ont déjà été suivis en orthophonie avant leur entrée en maternelle.</a:t>
            </a:r>
          </a:p>
          <a:p>
            <a:pPr algn="just">
              <a:lnSpc>
                <a:spcPct val="100000"/>
              </a:lnSpc>
            </a:pPr>
            <a:r>
              <a:rPr lang="fr-CA" sz="2000" b="0" i="0" dirty="0">
                <a:solidFill>
                  <a:srgbClr val="000000"/>
                </a:solidFill>
                <a:effectLst/>
                <a:latin typeface="Al Nile" pitchFamily="2" charset="-78"/>
                <a:cs typeface="Al Nile" pitchFamily="2" charset="-78"/>
              </a:rPr>
              <a:t>2/17 élèves sont suivies en orthophonie à l’extérieur de l’école.</a:t>
            </a:r>
          </a:p>
          <a:p>
            <a:pPr algn="just">
              <a:lnSpc>
                <a:spcPct val="100000"/>
              </a:lnSpc>
            </a:pPr>
            <a:r>
              <a:rPr lang="fr-CA" sz="2000" dirty="0">
                <a:solidFill>
                  <a:srgbClr val="000000"/>
                </a:solidFill>
                <a:latin typeface="Al Nile" pitchFamily="2" charset="-78"/>
                <a:cs typeface="Al Nile" pitchFamily="2" charset="-78"/>
              </a:rPr>
              <a:t>Nos observations ont relevé un besoin significatif au niveau du domaine langagier = expressif et compréhensif.</a:t>
            </a:r>
          </a:p>
          <a:p>
            <a:pPr algn="just">
              <a:lnSpc>
                <a:spcPct val="100000"/>
              </a:lnSpc>
            </a:pPr>
            <a:r>
              <a:rPr lang="fr-CA" sz="2000" b="0" i="0" dirty="0">
                <a:solidFill>
                  <a:srgbClr val="000000"/>
                </a:solidFill>
                <a:effectLst/>
                <a:latin typeface="Al Nile" pitchFamily="2" charset="-78"/>
                <a:cs typeface="Al Nile" pitchFamily="2" charset="-78"/>
              </a:rPr>
              <a:t>Acceptation du service de dépistage orthophonique = 1 h pour tout la classe et 30 minutes de plus en individuel avec 8 élèves ciblés.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28C13F9C-3A5B-39EB-F87F-A4CB711C4DD7}"/>
              </a:ext>
            </a:extLst>
          </p:cNvPr>
          <p:cNvSpPr txBox="1">
            <a:spLocks/>
          </p:cNvSpPr>
          <p:nvPr/>
        </p:nvSpPr>
        <p:spPr>
          <a:xfrm>
            <a:off x="1133354" y="1309687"/>
            <a:ext cx="2742235" cy="1309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2800" kern="1200" cap="all" spc="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200" cap="none" dirty="0">
                <a:solidFill>
                  <a:srgbClr val="E87AD7"/>
                </a:solidFill>
                <a:latin typeface="Al Nile" pitchFamily="2" charset="-78"/>
                <a:cs typeface="Al Nile" pitchFamily="2" charset="-78"/>
              </a:rPr>
              <a:t>De l’école :</a:t>
            </a:r>
            <a:endParaRPr lang="fr-FR" sz="2200" cap="none" dirty="0">
              <a:solidFill>
                <a:srgbClr val="E87AD7"/>
              </a:solidFill>
              <a:latin typeface="Al Nile" pitchFamily="2" charset="-78"/>
              <a:cs typeface="Al Nile" pitchFamily="2" charset="-78"/>
            </a:endParaRP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1B695B60-2814-9A92-408A-6EE9D4E1C6CF}"/>
              </a:ext>
            </a:extLst>
          </p:cNvPr>
          <p:cNvSpPr txBox="1">
            <a:spLocks/>
          </p:cNvSpPr>
          <p:nvPr/>
        </p:nvSpPr>
        <p:spPr>
          <a:xfrm>
            <a:off x="6248400" y="1307758"/>
            <a:ext cx="2742235" cy="1309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2800" kern="1200" cap="all" spc="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200" cap="none" dirty="0">
                <a:solidFill>
                  <a:srgbClr val="E87AD7"/>
                </a:solidFill>
                <a:latin typeface="Al Nile" pitchFamily="2" charset="-78"/>
                <a:cs typeface="Al Nile" pitchFamily="2" charset="-78"/>
              </a:rPr>
              <a:t>De la classe :</a:t>
            </a:r>
            <a:endParaRPr lang="fr-FR" sz="2200" cap="none" dirty="0">
              <a:solidFill>
                <a:srgbClr val="E87AD7"/>
              </a:solidFill>
              <a:latin typeface="Al Nile" pitchFamily="2" charset="-78"/>
              <a:cs typeface="Al Nile" pitchFamily="2" charset="-78"/>
            </a:endParaRP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B1F78877-02A3-12D4-3F42-57A3B989A65B}"/>
              </a:ext>
            </a:extLst>
          </p:cNvPr>
          <p:cNvSpPr txBox="1">
            <a:spLocks/>
          </p:cNvSpPr>
          <p:nvPr/>
        </p:nvSpPr>
        <p:spPr>
          <a:xfrm>
            <a:off x="1133354" y="2403676"/>
            <a:ext cx="4810247" cy="3643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5488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4944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fr-CA" sz="2000" dirty="0">
                <a:solidFill>
                  <a:srgbClr val="000000"/>
                </a:solidFill>
                <a:latin typeface="Al Nile" pitchFamily="2" charset="-78"/>
                <a:cs typeface="Al Nile" pitchFamily="2" charset="-78"/>
              </a:rPr>
              <a:t>Indice de défavorisation = 8, donc milieu défavorisé.</a:t>
            </a:r>
          </a:p>
          <a:p>
            <a:pPr algn="just">
              <a:lnSpc>
                <a:spcPct val="100000"/>
              </a:lnSpc>
            </a:pPr>
            <a:r>
              <a:rPr lang="fr-CA" sz="2000" dirty="0">
                <a:solidFill>
                  <a:srgbClr val="000000"/>
                </a:solidFill>
                <a:latin typeface="Al Nile" pitchFamily="2" charset="-78"/>
                <a:cs typeface="Al Nile" pitchFamily="2" charset="-78"/>
              </a:rPr>
              <a:t>Choix-école, prioriser les ressources humaines pour avoir TES dû aux nombreux cas de comportement.</a:t>
            </a:r>
          </a:p>
          <a:p>
            <a:pPr algn="just">
              <a:lnSpc>
                <a:spcPct val="100000"/>
              </a:lnSpc>
            </a:pPr>
            <a:r>
              <a:rPr lang="fr-CA" sz="2000" dirty="0">
                <a:solidFill>
                  <a:srgbClr val="000000"/>
                </a:solidFill>
                <a:latin typeface="Al Nile" pitchFamily="2" charset="-78"/>
                <a:cs typeface="Al Nile" pitchFamily="2" charset="-78"/>
              </a:rPr>
              <a:t>Pas de service orthophonique à l’école.</a:t>
            </a:r>
          </a:p>
        </p:txBody>
      </p:sp>
      <p:pic>
        <p:nvPicPr>
          <p:cNvPr id="8" name="Graphique 7" descr="Schoolhouse contour">
            <a:extLst>
              <a:ext uri="{FF2B5EF4-FFF2-40B4-BE49-F238E27FC236}">
                <a16:creationId xmlns:a16="http://schemas.microsoft.com/office/drawing/2014/main" id="{0DB43E6C-CA83-85A3-8D5B-8FD848481C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38501" y="1489276"/>
            <a:ext cx="914400" cy="914400"/>
          </a:xfrm>
          <a:prstGeom prst="rect">
            <a:avLst/>
          </a:prstGeom>
        </p:spPr>
      </p:pic>
      <p:pic>
        <p:nvPicPr>
          <p:cNvPr id="10" name="Graphique 9" descr="Classroom contour">
            <a:extLst>
              <a:ext uri="{FF2B5EF4-FFF2-40B4-BE49-F238E27FC236}">
                <a16:creationId xmlns:a16="http://schemas.microsoft.com/office/drawing/2014/main" id="{E0464EEC-1ABF-A5E4-818F-48B6B7A525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29240" y="148927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9531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EFEDC9-95EE-8081-B41B-4BC4FC8DA8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CD81CD00-3A15-51F7-5A50-5EF97E4C062E}"/>
              </a:ext>
            </a:extLst>
          </p:cNvPr>
          <p:cNvSpPr txBox="1">
            <a:spLocks/>
          </p:cNvSpPr>
          <p:nvPr/>
        </p:nvSpPr>
        <p:spPr>
          <a:xfrm>
            <a:off x="1143001" y="541689"/>
            <a:ext cx="9601200" cy="1309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2800" kern="1200" cap="all" spc="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b="1" cap="none" dirty="0">
                <a:solidFill>
                  <a:srgbClr val="ED0083"/>
                </a:solidFill>
                <a:latin typeface="Al Nile" pitchFamily="2" charset="-78"/>
                <a:cs typeface="Al Nile" pitchFamily="2" charset="-78"/>
              </a:rPr>
              <a:t>Identification des obstacles </a:t>
            </a:r>
            <a:endParaRPr lang="fr-FR" b="1" cap="none" dirty="0">
              <a:solidFill>
                <a:srgbClr val="ED0083"/>
              </a:solidFill>
              <a:latin typeface="Al Nile" pitchFamily="2" charset="-78"/>
              <a:cs typeface="Al Nile" pitchFamily="2" charset="-78"/>
            </a:endParaRPr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78D71D5B-7672-2E80-C8B9-758C20C980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1" y="2414722"/>
            <a:ext cx="5101542" cy="2778589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lang="fr-FR" sz="2000" dirty="0">
                <a:latin typeface="Al Nile" pitchFamily="2" charset="-78"/>
                <a:cs typeface="Al Nile" pitchFamily="2" charset="-78"/>
              </a:rPr>
              <a:t>Un élève refuse de participer aux activités.</a:t>
            </a:r>
          </a:p>
          <a:p>
            <a:pPr algn="just">
              <a:lnSpc>
                <a:spcPct val="100000"/>
              </a:lnSpc>
            </a:pPr>
            <a:r>
              <a:rPr lang="fr-FR" sz="2000" dirty="0">
                <a:latin typeface="Al Nile" pitchFamily="2" charset="-78"/>
                <a:cs typeface="Al Nile" pitchFamily="2" charset="-78"/>
              </a:rPr>
              <a:t>Manque de temps pour réaliser toutes mes interventions (imprévus).</a:t>
            </a:r>
          </a:p>
          <a:p>
            <a:pPr algn="just">
              <a:lnSpc>
                <a:spcPct val="100000"/>
              </a:lnSpc>
            </a:pPr>
            <a:r>
              <a:rPr lang="fr-FR" sz="2000" dirty="0">
                <a:latin typeface="Al Nile" pitchFamily="2" charset="-78"/>
                <a:cs typeface="Al Nile" pitchFamily="2" charset="-78"/>
              </a:rPr>
              <a:t>Affecter la motivation des élèves (redondance des activités).</a:t>
            </a:r>
          </a:p>
        </p:txBody>
      </p:sp>
      <p:pic>
        <p:nvPicPr>
          <p:cNvPr id="4" name="Graphique 3" descr="Clock contour">
            <a:extLst>
              <a:ext uri="{FF2B5EF4-FFF2-40B4-BE49-F238E27FC236}">
                <a16:creationId xmlns:a16="http://schemas.microsoft.com/office/drawing/2014/main" id="{11496439-2505-F9C1-327A-2C618FC147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24714" y="2774157"/>
            <a:ext cx="1309686" cy="1309686"/>
          </a:xfrm>
          <a:prstGeom prst="rect">
            <a:avLst/>
          </a:prstGeom>
        </p:spPr>
      </p:pic>
      <p:pic>
        <p:nvPicPr>
          <p:cNvPr id="6" name="Graphique 5" descr="Children contour">
            <a:extLst>
              <a:ext uri="{FF2B5EF4-FFF2-40B4-BE49-F238E27FC236}">
                <a16:creationId xmlns:a16="http://schemas.microsoft.com/office/drawing/2014/main" id="{6705EB6B-3DC3-67A7-3533-11030D1EA3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73639" y="1299431"/>
            <a:ext cx="2230582" cy="2230582"/>
          </a:xfrm>
          <a:prstGeom prst="rect">
            <a:avLst/>
          </a:prstGeom>
        </p:spPr>
      </p:pic>
      <p:pic>
        <p:nvPicPr>
          <p:cNvPr id="8" name="Graphique 7" descr="Aspiration contour">
            <a:extLst>
              <a:ext uri="{FF2B5EF4-FFF2-40B4-BE49-F238E27FC236}">
                <a16:creationId xmlns:a16="http://schemas.microsoft.com/office/drawing/2014/main" id="{1D86309C-9B89-1B62-852B-885199EE24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865202">
            <a:off x="8405393" y="3880671"/>
            <a:ext cx="1881609" cy="188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7565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9AE57A-FC0D-49B7-68F7-263F94718D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147E165-F825-7C40-4663-74967E034E64}"/>
              </a:ext>
            </a:extLst>
          </p:cNvPr>
          <p:cNvSpPr txBox="1">
            <a:spLocks/>
          </p:cNvSpPr>
          <p:nvPr/>
        </p:nvSpPr>
        <p:spPr>
          <a:xfrm>
            <a:off x="1143001" y="541689"/>
            <a:ext cx="9601200" cy="1309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2800" kern="1200" cap="all" spc="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b="1" cap="none" dirty="0">
                <a:solidFill>
                  <a:srgbClr val="ED0083"/>
                </a:solidFill>
                <a:latin typeface="Al Nile" pitchFamily="2" charset="-78"/>
                <a:cs typeface="Al Nile" pitchFamily="2" charset="-78"/>
              </a:rPr>
              <a:t>Questions </a:t>
            </a:r>
            <a:endParaRPr lang="fr-FR" b="1" cap="none" dirty="0">
              <a:solidFill>
                <a:srgbClr val="ED0083"/>
              </a:solidFill>
              <a:latin typeface="Al Nile" pitchFamily="2" charset="-78"/>
              <a:cs typeface="Al Nile" pitchFamily="2" charset="-78"/>
            </a:endParaRPr>
          </a:p>
        </p:txBody>
      </p:sp>
      <p:pic>
        <p:nvPicPr>
          <p:cNvPr id="3" name="Graphique 2" descr="Questions contour">
            <a:extLst>
              <a:ext uri="{FF2B5EF4-FFF2-40B4-BE49-F238E27FC236}">
                <a16:creationId xmlns:a16="http://schemas.microsoft.com/office/drawing/2014/main" id="{16D7AAA0-CBAE-DD38-0B31-7D89BFD4D8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60617" y="546730"/>
            <a:ext cx="1399310" cy="1399310"/>
          </a:xfrm>
          <a:prstGeom prst="rect">
            <a:avLst/>
          </a:prstGeom>
        </p:spPr>
      </p:pic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39E66090-21D3-0CEB-0CB1-A35F757235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1" y="2414722"/>
            <a:ext cx="9601200" cy="2778589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lang="fr-FR" sz="2000" dirty="0">
                <a:latin typeface="Al Nile" pitchFamily="2" charset="-78"/>
                <a:cs typeface="Al Nile" pitchFamily="2" charset="-78"/>
              </a:rPr>
              <a:t>Dans l’ensemble, comment trouvez-vous mon projet d’intervention en contexte?</a:t>
            </a:r>
          </a:p>
          <a:p>
            <a:pPr algn="just">
              <a:lnSpc>
                <a:spcPct val="100000"/>
              </a:lnSpc>
            </a:pPr>
            <a:r>
              <a:rPr lang="fr-FR" sz="2000" dirty="0">
                <a:latin typeface="Al Nile" pitchFamily="2" charset="-78"/>
                <a:cs typeface="Al Nile" pitchFamily="2" charset="-78"/>
              </a:rPr>
              <a:t>Apporteriez-vous des modifications à mon PIC? </a:t>
            </a:r>
          </a:p>
          <a:p>
            <a:pPr algn="just">
              <a:lnSpc>
                <a:spcPct val="100000"/>
              </a:lnSpc>
            </a:pPr>
            <a:r>
              <a:rPr lang="fr-FR" sz="2000" dirty="0">
                <a:latin typeface="Al Nile" pitchFamily="2" charset="-78"/>
                <a:cs typeface="Al Nile" pitchFamily="2" charset="-78"/>
              </a:rPr>
              <a:t>Avez-vous d’autres idées d’obstacles que je pourrais rencontrer lors de la réalisation de mon PIC?</a:t>
            </a:r>
          </a:p>
        </p:txBody>
      </p:sp>
    </p:spTree>
    <p:extLst>
      <p:ext uri="{BB962C8B-B14F-4D97-AF65-F5344CB8AC3E}">
        <p14:creationId xmlns:p14="http://schemas.microsoft.com/office/powerpoint/2010/main" val="1133533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F1501B7-CC53-44F6-769F-392B1C5D3B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1" y="1873952"/>
            <a:ext cx="9601200" cy="3643312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fr-CA" dirty="0">
                <a:latin typeface="Al Nile" pitchFamily="2" charset="-78"/>
                <a:cs typeface="Al Nile" pitchFamily="2" charset="-78"/>
              </a:rPr>
              <a:t>Asselin-Verreault, M-È., </a:t>
            </a:r>
            <a:r>
              <a:rPr lang="fr-CA" dirty="0" err="1">
                <a:latin typeface="Al Nile" pitchFamily="2" charset="-78"/>
                <a:cs typeface="Al Nile" pitchFamily="2" charset="-78"/>
              </a:rPr>
              <a:t>Hallé</a:t>
            </a:r>
            <a:r>
              <a:rPr lang="fr-CA" dirty="0">
                <a:latin typeface="Al Nile" pitchFamily="2" charset="-78"/>
                <a:cs typeface="Al Nile" pitchFamily="2" charset="-78"/>
              </a:rPr>
              <a:t>, C. et R o y, A. (2024). Soutien des habiletés langagières au préscolaire dans une perspective de collaboration école-famille. </a:t>
            </a:r>
            <a:r>
              <a:rPr lang="fr-CA" i="1" dirty="0">
                <a:latin typeface="Al Nile" pitchFamily="2" charset="-78"/>
                <a:cs typeface="Al Nile" pitchFamily="2" charset="-78"/>
              </a:rPr>
              <a:t>Revue des finissants-finissantes</a:t>
            </a:r>
            <a:r>
              <a:rPr lang="fr-CA" dirty="0">
                <a:latin typeface="Al Nile" pitchFamily="2" charset="-78"/>
                <a:cs typeface="Al Nile" pitchFamily="2" charset="-78"/>
              </a:rPr>
              <a:t>. Édition 2023-2024.p.64-66. </a:t>
            </a:r>
            <a:r>
              <a:rPr lang="fr-CA" dirty="0">
                <a:solidFill>
                  <a:srgbClr val="E87AD7"/>
                </a:solidFill>
                <a:latin typeface="Al Nile" pitchFamily="2" charset="-78"/>
                <a:cs typeface="Al Nile" pitchFamily="2" charset="-78"/>
                <a:hlinkClick r:id="rId2"/>
              </a:rPr>
              <a:t>https://www.integration-bepep.fse.ulaval.ca/sites/integration-bepep/files/medias/document/2024/retal8/revue-finissants-prescolaire-2023-2024.pdf</a:t>
            </a:r>
            <a:endParaRPr lang="fr-CA" dirty="0">
              <a:solidFill>
                <a:srgbClr val="E87AD7"/>
              </a:solidFill>
              <a:latin typeface="Al Nile" pitchFamily="2" charset="-78"/>
              <a:cs typeface="Al Nile" pitchFamily="2" charset="-78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fr-CA" dirty="0">
                <a:latin typeface="Al Nile" pitchFamily="2" charset="-78"/>
                <a:cs typeface="Al Nile" pitchFamily="2" charset="-78"/>
              </a:rPr>
              <a:t>Bouchard, C., Landry, S. et Lemay, L. (2019). Chapitre 2 : jouer, apprendre et se développer. Dans </a:t>
            </a:r>
            <a:r>
              <a:rPr lang="fr-CA" dirty="0" err="1">
                <a:latin typeface="Al Nile" pitchFamily="2" charset="-78"/>
                <a:cs typeface="Al Nile" pitchFamily="2" charset="-78"/>
              </a:rPr>
              <a:t>C.Bouchard</a:t>
            </a:r>
            <a:r>
              <a:rPr lang="fr-CA" dirty="0">
                <a:latin typeface="Al Nile" pitchFamily="2" charset="-78"/>
                <a:cs typeface="Al Nile" pitchFamily="2" charset="-78"/>
              </a:rPr>
              <a:t> (</a:t>
            </a:r>
            <a:r>
              <a:rPr lang="fr-CA" dirty="0" err="1">
                <a:latin typeface="Al Nile" pitchFamily="2" charset="-78"/>
                <a:cs typeface="Al Nile" pitchFamily="2" charset="-78"/>
              </a:rPr>
              <a:t>dir</a:t>
            </a:r>
            <a:r>
              <a:rPr lang="fr-CA" dirty="0">
                <a:latin typeface="Al Nile" pitchFamily="2" charset="-78"/>
                <a:cs typeface="Al Nile" pitchFamily="2" charset="-78"/>
              </a:rPr>
              <a:t>.).</a:t>
            </a:r>
            <a:r>
              <a:rPr lang="fr-CA" i="1" dirty="0">
                <a:latin typeface="Al Nile" pitchFamily="2" charset="-78"/>
                <a:cs typeface="Al Nile" pitchFamily="2" charset="-78"/>
              </a:rPr>
              <a:t> Le développement global de l’enfant de 0 à 6 ans en contexte éducatif</a:t>
            </a:r>
            <a:r>
              <a:rPr lang="fr-CA" dirty="0">
                <a:latin typeface="Al Nile" pitchFamily="2" charset="-78"/>
                <a:cs typeface="Al Nile" pitchFamily="2" charset="-78"/>
              </a:rPr>
              <a:t>. (2</a:t>
            </a:r>
            <a:r>
              <a:rPr lang="fr-CA" baseline="30000" dirty="0">
                <a:latin typeface="Al Nile" pitchFamily="2" charset="-78"/>
                <a:cs typeface="Al Nile" pitchFamily="2" charset="-78"/>
              </a:rPr>
              <a:t>e</a:t>
            </a:r>
            <a:r>
              <a:rPr lang="fr-CA" dirty="0">
                <a:latin typeface="Al Nile" pitchFamily="2" charset="-78"/>
                <a:cs typeface="Al Nile" pitchFamily="2" charset="-78"/>
              </a:rPr>
              <a:t> éd., p. 38-72). Presses de l’Université du Québec.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fr-CA" dirty="0">
                <a:latin typeface="Al Nile" pitchFamily="2" charset="-78"/>
                <a:cs typeface="Al Nile" pitchFamily="2" charset="-78"/>
              </a:rPr>
              <a:t>Gaudreau, N. (2024). Gérer efficacement sa classe : les ingrédients essentiels. Presses de l’Université du Québec.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fr-CA" dirty="0">
                <a:latin typeface="Al Nile" pitchFamily="2" charset="-78"/>
                <a:cs typeface="Al Nile" pitchFamily="2" charset="-78"/>
              </a:rPr>
              <a:t>Ministère de l’Éducation. (2023). </a:t>
            </a:r>
            <a:r>
              <a:rPr lang="fr-CA" i="1" dirty="0">
                <a:latin typeface="Al Nile" pitchFamily="2" charset="-78"/>
                <a:cs typeface="Al Nile" pitchFamily="2" charset="-78"/>
              </a:rPr>
              <a:t>Programme-cycle de l’éducation préscolaire</a:t>
            </a:r>
            <a:r>
              <a:rPr lang="fr-CA" dirty="0">
                <a:latin typeface="Al Nile" pitchFamily="2" charset="-78"/>
                <a:cs typeface="Al Nile" pitchFamily="2" charset="-78"/>
              </a:rPr>
              <a:t>. Gouvernement du Québec. </a:t>
            </a:r>
            <a:r>
              <a:rPr lang="fr-CA" dirty="0">
                <a:solidFill>
                  <a:srgbClr val="E87AD7"/>
                </a:solidFill>
                <a:latin typeface="Al Nile" pitchFamily="2" charset="-78"/>
                <a:cs typeface="Al Nile" pitchFamily="2" charset="-78"/>
                <a:hlinkClick r:id="rId3"/>
              </a:rPr>
              <a:t>https://cdn-contenu.quebec.ca/cdn-contenu/education/pfeq/prescolaire/Programme-cycle-prescolaire.pdf</a:t>
            </a:r>
            <a:endParaRPr lang="fr-FR" dirty="0">
              <a:solidFill>
                <a:srgbClr val="E87AD7"/>
              </a:solidFill>
              <a:latin typeface="Al Nile" pitchFamily="2" charset="-78"/>
              <a:cs typeface="Al Nile" pitchFamily="2" charset="-78"/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A9EAB502-5E00-8F5F-4067-B6968A7BF3B8}"/>
              </a:ext>
            </a:extLst>
          </p:cNvPr>
          <p:cNvSpPr txBox="1">
            <a:spLocks/>
          </p:cNvSpPr>
          <p:nvPr/>
        </p:nvSpPr>
        <p:spPr>
          <a:xfrm>
            <a:off x="1143001" y="541689"/>
            <a:ext cx="9601200" cy="1309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2800" kern="1200" cap="all" spc="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b="1" cap="none" dirty="0">
                <a:solidFill>
                  <a:srgbClr val="ED0083"/>
                </a:solidFill>
                <a:latin typeface="Al Nile" pitchFamily="2" charset="-78"/>
                <a:cs typeface="Al Nile" pitchFamily="2" charset="-78"/>
              </a:rPr>
              <a:t>Médiagraphie </a:t>
            </a:r>
            <a:endParaRPr lang="fr-FR" b="1" cap="none" dirty="0">
              <a:solidFill>
                <a:srgbClr val="ED0083"/>
              </a:solidFill>
              <a:latin typeface="Al Nile" pitchFamily="2" charset="-78"/>
              <a:cs typeface="Al Nile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107593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414DE8-69F6-36DD-95A8-7CB034BF81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11EDC57E-0885-919A-BF0D-DD743E130289}"/>
              </a:ext>
            </a:extLst>
          </p:cNvPr>
          <p:cNvSpPr txBox="1">
            <a:spLocks/>
          </p:cNvSpPr>
          <p:nvPr/>
        </p:nvSpPr>
        <p:spPr>
          <a:xfrm>
            <a:off x="1143001" y="541689"/>
            <a:ext cx="9601200" cy="1309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2800" kern="1200" cap="all" spc="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b="1" cap="none" dirty="0">
                <a:solidFill>
                  <a:srgbClr val="ED0083"/>
                </a:solidFill>
                <a:latin typeface="Al Nile" pitchFamily="2" charset="-78"/>
                <a:cs typeface="Al Nile" pitchFamily="2" charset="-78"/>
              </a:rPr>
              <a:t>Problématisation </a:t>
            </a:r>
            <a:endParaRPr lang="fr-FR" b="1" cap="none" dirty="0">
              <a:solidFill>
                <a:srgbClr val="ED0083"/>
              </a:solidFill>
              <a:latin typeface="Al Nile" pitchFamily="2" charset="-78"/>
              <a:cs typeface="Al Nile" pitchFamily="2" charset="-78"/>
            </a:endParaRP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97F6DD80-61C7-FD97-EAC6-8DFEEF9227F0}"/>
              </a:ext>
            </a:extLst>
          </p:cNvPr>
          <p:cNvSpPr txBox="1">
            <a:spLocks/>
          </p:cNvSpPr>
          <p:nvPr/>
        </p:nvSpPr>
        <p:spPr>
          <a:xfrm>
            <a:off x="1133352" y="2619374"/>
            <a:ext cx="4962646" cy="3643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5488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4944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fr-CA" sz="2000" dirty="0">
                <a:solidFill>
                  <a:srgbClr val="000000"/>
                </a:solidFill>
                <a:latin typeface="Al Nile" pitchFamily="2" charset="-78"/>
                <a:cs typeface="Al Nile" pitchFamily="2" charset="-78"/>
              </a:rPr>
              <a:t>Idéalement, 5/17 élèves auraient besoin d’un suivi orthophonique à l’école, mais 4 de plus si leurs difficultés persistent. </a:t>
            </a:r>
          </a:p>
          <a:p>
            <a:pPr algn="just">
              <a:lnSpc>
                <a:spcPct val="100000"/>
              </a:lnSpc>
            </a:pPr>
            <a:r>
              <a:rPr lang="fr-CA" sz="2000" dirty="0">
                <a:solidFill>
                  <a:srgbClr val="000000"/>
                </a:solidFill>
                <a:latin typeface="Al Nile" pitchFamily="2" charset="-78"/>
                <a:cs typeface="Al Nile" pitchFamily="2" charset="-78"/>
              </a:rPr>
              <a:t>Besoins en oral = 8/17 élèves présentent des difficultés dans une ou plusieurs catégories.</a:t>
            </a:r>
          </a:p>
          <a:p>
            <a:pPr algn="just">
              <a:lnSpc>
                <a:spcPct val="100000"/>
              </a:lnSpc>
            </a:pPr>
            <a:r>
              <a:rPr lang="fr-CA" sz="2000" dirty="0">
                <a:solidFill>
                  <a:srgbClr val="000000"/>
                </a:solidFill>
                <a:latin typeface="Al Nile" pitchFamily="2" charset="-78"/>
                <a:cs typeface="Al Nile" pitchFamily="2" charset="-78"/>
              </a:rPr>
              <a:t>Besoins en compréhension = 10/17 élèves présentent des difficultés dans une ou plusieurs catégories</a:t>
            </a:r>
          </a:p>
          <a:p>
            <a:pPr marL="0" indent="0">
              <a:buNone/>
            </a:pPr>
            <a:endParaRPr lang="fr-CA" dirty="0">
              <a:solidFill>
                <a:srgbClr val="000000"/>
              </a:solidFill>
              <a:latin typeface="Al Nile" pitchFamily="2" charset="-78"/>
              <a:cs typeface="Al Nile" pitchFamily="2" charset="-78"/>
            </a:endParaRPr>
          </a:p>
          <a:p>
            <a:pPr marL="0" indent="0">
              <a:buNone/>
            </a:pPr>
            <a:endParaRPr lang="fr-CA" dirty="0">
              <a:solidFill>
                <a:srgbClr val="000000"/>
              </a:solidFill>
              <a:latin typeface="Al Nile" pitchFamily="2" charset="-78"/>
              <a:cs typeface="Al Nile" pitchFamily="2" charset="-78"/>
            </a:endParaRPr>
          </a:p>
          <a:p>
            <a:pPr marL="0" indent="0">
              <a:buNone/>
            </a:pPr>
            <a:endParaRPr lang="fr-CA" dirty="0">
              <a:solidFill>
                <a:srgbClr val="000000"/>
              </a:solidFill>
              <a:latin typeface="Al Nile" pitchFamily="2" charset="-78"/>
              <a:cs typeface="Al Nile" pitchFamily="2" charset="-78"/>
            </a:endParaRPr>
          </a:p>
        </p:txBody>
      </p:sp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CC4A6F60-A350-BCA0-8E45-70C71D61A5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6399084"/>
              </p:ext>
            </p:extLst>
          </p:nvPr>
        </p:nvGraphicFramePr>
        <p:xfrm>
          <a:off x="6296626" y="2992085"/>
          <a:ext cx="5734806" cy="2834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67403">
                  <a:extLst>
                    <a:ext uri="{9D8B030D-6E8A-4147-A177-3AD203B41FA5}">
                      <a16:colId xmlns:a16="http://schemas.microsoft.com/office/drawing/2014/main" val="1115658142"/>
                    </a:ext>
                  </a:extLst>
                </a:gridCol>
                <a:gridCol w="2867403">
                  <a:extLst>
                    <a:ext uri="{9D8B030D-6E8A-4147-A177-3AD203B41FA5}">
                      <a16:colId xmlns:a16="http://schemas.microsoft.com/office/drawing/2014/main" val="180802256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2200" dirty="0">
                          <a:latin typeface="Al Nile" pitchFamily="2" charset="-78"/>
                          <a:cs typeface="Al Nile" pitchFamily="2" charset="-78"/>
                        </a:rPr>
                        <a:t>Recommandations</a:t>
                      </a:r>
                    </a:p>
                  </a:txBody>
                  <a:tcPr>
                    <a:solidFill>
                      <a:srgbClr val="E87A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dirty="0">
                          <a:latin typeface="Al Nile" pitchFamily="2" charset="-78"/>
                          <a:cs typeface="Al Nile" pitchFamily="2" charset="-78"/>
                        </a:rPr>
                        <a:t>Nombre d’élèves</a:t>
                      </a:r>
                    </a:p>
                  </a:txBody>
                  <a:tcPr>
                    <a:solidFill>
                      <a:srgbClr val="E87A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61323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latin typeface="Al Nile" pitchFamily="2" charset="-78"/>
                          <a:cs typeface="Al Nile" pitchFamily="2" charset="-78"/>
                        </a:rPr>
                        <a:t>Complément de demande si les difficultés persistent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200" b="1" dirty="0">
                          <a:latin typeface="Al Nile" pitchFamily="2" charset="-78"/>
                          <a:cs typeface="Al Nile" pitchFamily="2" charset="-78"/>
                        </a:rPr>
                        <a:t>4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9409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latin typeface="Al Nile" pitchFamily="2" charset="-78"/>
                          <a:cs typeface="Al Nile" pitchFamily="2" charset="-78"/>
                        </a:rPr>
                        <a:t>Liste d’attente suivis individuels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3200" b="1" dirty="0">
                          <a:latin typeface="Al Nile" pitchFamily="2" charset="-78"/>
                          <a:cs typeface="Al Nile" pitchFamily="2" charset="-78"/>
                        </a:rPr>
                        <a:t>3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34797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latin typeface="Al Nile" pitchFamily="2" charset="-78"/>
                          <a:cs typeface="Al Nile" pitchFamily="2" charset="-78"/>
                        </a:rPr>
                        <a:t>Soutien aux élèves intégrés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200" b="1" dirty="0">
                          <a:latin typeface="Al Nile" pitchFamily="2" charset="-78"/>
                          <a:cs typeface="Al Nile" pitchFamily="2" charset="-78"/>
                        </a:rPr>
                        <a:t>2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5810072"/>
                  </a:ext>
                </a:extLst>
              </a:tr>
            </a:tbl>
          </a:graphicData>
        </a:graphic>
      </p:graphicFrame>
      <p:sp>
        <p:nvSpPr>
          <p:cNvPr id="11" name="Titre 1">
            <a:extLst>
              <a:ext uri="{FF2B5EF4-FFF2-40B4-BE49-F238E27FC236}">
                <a16:creationId xmlns:a16="http://schemas.microsoft.com/office/drawing/2014/main" id="{9E0D79E0-6939-8515-8C4E-05986ECD9AB4}"/>
              </a:ext>
            </a:extLst>
          </p:cNvPr>
          <p:cNvSpPr txBox="1">
            <a:spLocks/>
          </p:cNvSpPr>
          <p:nvPr/>
        </p:nvSpPr>
        <p:spPr>
          <a:xfrm>
            <a:off x="1133352" y="1309687"/>
            <a:ext cx="5734807" cy="1309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2800" kern="1200" cap="all" spc="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200" cap="none" dirty="0">
                <a:solidFill>
                  <a:srgbClr val="E87AD7"/>
                </a:solidFill>
                <a:latin typeface="Al Nile" pitchFamily="2" charset="-78"/>
                <a:cs typeface="Al Nile" pitchFamily="2" charset="-78"/>
              </a:rPr>
              <a:t>À la suite du dépistage orthophonique du 28 octobre :</a:t>
            </a:r>
            <a:endParaRPr lang="fr-FR" sz="2200" cap="none" dirty="0">
              <a:solidFill>
                <a:srgbClr val="E87AD7"/>
              </a:solidFill>
              <a:latin typeface="Al Nile" pitchFamily="2" charset="-78"/>
              <a:cs typeface="Al Nile" pitchFamily="2" charset="-78"/>
            </a:endParaRPr>
          </a:p>
        </p:txBody>
      </p:sp>
      <p:pic>
        <p:nvPicPr>
          <p:cNvPr id="15" name="Graphique 14" descr="Confused face outline contour">
            <a:extLst>
              <a:ext uri="{FF2B5EF4-FFF2-40B4-BE49-F238E27FC236}">
                <a16:creationId xmlns:a16="http://schemas.microsoft.com/office/drawing/2014/main" id="{E16D5502-906B-B93F-402B-5D4D170698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81340" y="1309687"/>
            <a:ext cx="914400" cy="914400"/>
          </a:xfrm>
          <a:prstGeom prst="rect">
            <a:avLst/>
          </a:prstGeom>
        </p:spPr>
      </p:pic>
      <p:pic>
        <p:nvPicPr>
          <p:cNvPr id="18" name="Graphique 17" descr="Question Mark avec un remplissage uni">
            <a:extLst>
              <a:ext uri="{FF2B5EF4-FFF2-40B4-BE49-F238E27FC236}">
                <a16:creationId xmlns:a16="http://schemas.microsoft.com/office/drawing/2014/main" id="{01C26DD6-B9F4-3EDF-092F-D16C498078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81340" y="264483"/>
            <a:ext cx="914400" cy="914400"/>
          </a:xfrm>
          <a:prstGeom prst="rect">
            <a:avLst/>
          </a:prstGeom>
        </p:spPr>
      </p:pic>
      <p:pic>
        <p:nvPicPr>
          <p:cNvPr id="21" name="Graphique 20" descr="Question Mark avec un remplissage uni">
            <a:extLst>
              <a:ext uri="{FF2B5EF4-FFF2-40B4-BE49-F238E27FC236}">
                <a16:creationId xmlns:a16="http://schemas.microsoft.com/office/drawing/2014/main" id="{CB71A591-47B9-6D00-6ECF-D2C881311D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95740" y="1309687"/>
            <a:ext cx="914400" cy="914400"/>
          </a:xfrm>
          <a:prstGeom prst="rect">
            <a:avLst/>
          </a:prstGeom>
        </p:spPr>
      </p:pic>
      <p:pic>
        <p:nvPicPr>
          <p:cNvPr id="22" name="Graphique 21" descr="Question Mark avec un remplissage uni">
            <a:extLst>
              <a:ext uri="{FF2B5EF4-FFF2-40B4-BE49-F238E27FC236}">
                <a16:creationId xmlns:a16="http://schemas.microsoft.com/office/drawing/2014/main" id="{5A35266D-F94A-7533-A313-5A38B905E4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62116" y="130968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0818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0438D3F6-3A90-6667-FAAB-A36AEF17E781}"/>
              </a:ext>
            </a:extLst>
          </p:cNvPr>
          <p:cNvSpPr txBox="1">
            <a:spLocks/>
          </p:cNvSpPr>
          <p:nvPr/>
        </p:nvSpPr>
        <p:spPr>
          <a:xfrm>
            <a:off x="1143001" y="541689"/>
            <a:ext cx="9601200" cy="1309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2800" kern="1200" cap="all" spc="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b="1" cap="none" dirty="0">
                <a:solidFill>
                  <a:srgbClr val="ED0083"/>
                </a:solidFill>
                <a:latin typeface="Al Nile" pitchFamily="2" charset="-78"/>
                <a:cs typeface="Al Nile" pitchFamily="2" charset="-78"/>
              </a:rPr>
              <a:t>Identification du problème </a:t>
            </a:r>
            <a:endParaRPr lang="fr-FR" b="1" cap="none" dirty="0">
              <a:solidFill>
                <a:srgbClr val="ED0083"/>
              </a:solidFill>
              <a:latin typeface="Al Nile" pitchFamily="2" charset="-78"/>
              <a:cs typeface="Al Nile" pitchFamily="2" charset="-78"/>
            </a:endParaRP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CF374D60-1122-14AC-0D2F-F9285ED3E3FE}"/>
              </a:ext>
            </a:extLst>
          </p:cNvPr>
          <p:cNvSpPr txBox="1">
            <a:spLocks/>
          </p:cNvSpPr>
          <p:nvPr/>
        </p:nvSpPr>
        <p:spPr>
          <a:xfrm>
            <a:off x="1133352" y="1309687"/>
            <a:ext cx="10723367" cy="1309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2800" kern="1200" cap="all" spc="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200" cap="none" dirty="0">
                <a:solidFill>
                  <a:srgbClr val="E87AD7"/>
                </a:solidFill>
                <a:latin typeface="Al Nile" pitchFamily="2" charset="-78"/>
                <a:cs typeface="Al Nile" pitchFamily="2" charset="-78"/>
              </a:rPr>
              <a:t>Plus de la moitié des élèves de ma classe de stage éprouvent des difficultés au niveau de la compréhension.</a:t>
            </a:r>
            <a:endParaRPr lang="fr-FR" sz="2200" cap="none" dirty="0">
              <a:solidFill>
                <a:srgbClr val="E87AD7"/>
              </a:solidFill>
              <a:latin typeface="Al Nile" pitchFamily="2" charset="-78"/>
              <a:cs typeface="Al Nile" pitchFamily="2" charset="-78"/>
            </a:endParaRP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2B78573D-8F63-9A52-6562-21B1AA134651}"/>
              </a:ext>
            </a:extLst>
          </p:cNvPr>
          <p:cNvSpPr txBox="1">
            <a:spLocks/>
          </p:cNvSpPr>
          <p:nvPr/>
        </p:nvSpPr>
        <p:spPr>
          <a:xfrm>
            <a:off x="1133350" y="2619374"/>
            <a:ext cx="6902286" cy="36433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5488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4944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fr-CA" sz="2000" dirty="0">
                <a:solidFill>
                  <a:srgbClr val="000000"/>
                </a:solidFill>
                <a:latin typeface="Al Nile" pitchFamily="2" charset="-78"/>
                <a:cs typeface="Al Nile" pitchFamily="2" charset="-78"/>
              </a:rPr>
              <a:t>Compréhension de phrases = 6/17 élèves.</a:t>
            </a:r>
          </a:p>
          <a:p>
            <a:pPr algn="just">
              <a:lnSpc>
                <a:spcPct val="100000"/>
              </a:lnSpc>
            </a:pPr>
            <a:r>
              <a:rPr lang="fr-CA" sz="2000" dirty="0">
                <a:solidFill>
                  <a:srgbClr val="000000"/>
                </a:solidFill>
                <a:latin typeface="Al Nile" pitchFamily="2" charset="-78"/>
                <a:cs typeface="Al Nile" pitchFamily="2" charset="-78"/>
              </a:rPr>
              <a:t>Compréhension de consignes = 4/17 élèves.</a:t>
            </a:r>
          </a:p>
          <a:p>
            <a:pPr algn="just">
              <a:lnSpc>
                <a:spcPct val="100000"/>
              </a:lnSpc>
            </a:pPr>
            <a:r>
              <a:rPr lang="fr-CA" sz="2000" dirty="0">
                <a:solidFill>
                  <a:srgbClr val="000000"/>
                </a:solidFill>
                <a:latin typeface="Al Nile" pitchFamily="2" charset="-78"/>
                <a:cs typeface="Al Nile" pitchFamily="2" charset="-78"/>
              </a:rPr>
              <a:t>Compréhension de concepts = 3/17 élèves.</a:t>
            </a:r>
          </a:p>
          <a:p>
            <a:pPr algn="just">
              <a:lnSpc>
                <a:spcPct val="100000"/>
              </a:lnSpc>
            </a:pPr>
            <a:r>
              <a:rPr lang="fr-CA" sz="2000" dirty="0">
                <a:solidFill>
                  <a:srgbClr val="000000"/>
                </a:solidFill>
                <a:latin typeface="Al Nile" pitchFamily="2" charset="-78"/>
                <a:cs typeface="Al Nile" pitchFamily="2" charset="-78"/>
              </a:rPr>
              <a:t>Compréhension en général = 6/8 élèves ciblés pour les entrevues individuelles avec les orthophonistes (peut-être plus d’élèves).</a:t>
            </a:r>
          </a:p>
          <a:p>
            <a:pPr algn="just">
              <a:lnSpc>
                <a:spcPct val="100000"/>
              </a:lnSpc>
            </a:pPr>
            <a:r>
              <a:rPr lang="fr-CA" sz="2000" dirty="0">
                <a:solidFill>
                  <a:srgbClr val="000000"/>
                </a:solidFill>
                <a:latin typeface="Al Nile" pitchFamily="2" charset="-78"/>
                <a:cs typeface="Al Nile" pitchFamily="2" charset="-78"/>
              </a:rPr>
              <a:t>Domaine langagier = démontrer sa compréhension (ministère de l’Éducation, 2023 p.42).</a:t>
            </a:r>
          </a:p>
        </p:txBody>
      </p:sp>
      <p:pic>
        <p:nvPicPr>
          <p:cNvPr id="10" name="Graphique 9" descr="Brainstorm contour">
            <a:extLst>
              <a:ext uri="{FF2B5EF4-FFF2-40B4-BE49-F238E27FC236}">
                <a16:creationId xmlns:a16="http://schemas.microsoft.com/office/drawing/2014/main" id="{016023C1-94BE-786A-6A12-FBCE43C513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35636" y="2839748"/>
            <a:ext cx="2708565" cy="270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8224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F64969-389D-76E8-5E99-B778EEBEEE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5C0D153-0B4E-DCC7-7AFE-F996E6398C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4458" y="2497849"/>
            <a:ext cx="5101542" cy="2778589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CA" sz="2000" dirty="0">
                <a:solidFill>
                  <a:srgbClr val="000000"/>
                </a:solidFill>
                <a:latin typeface="Al Nile" pitchFamily="2" charset="-78"/>
                <a:cs typeface="Al Nile" pitchFamily="2" charset="-78"/>
              </a:rPr>
              <a:t>Recommandation des orthophonistes.</a:t>
            </a:r>
          </a:p>
          <a:p>
            <a:pPr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CA" sz="2000" dirty="0">
                <a:solidFill>
                  <a:srgbClr val="000000"/>
                </a:solidFill>
                <a:latin typeface="Al Nile" pitchFamily="2" charset="-78"/>
                <a:cs typeface="Al Nile" pitchFamily="2" charset="-78"/>
              </a:rPr>
              <a:t>Toute la classe.</a:t>
            </a:r>
          </a:p>
          <a:p>
            <a:pPr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CA" sz="2000" dirty="0">
                <a:solidFill>
                  <a:srgbClr val="000000"/>
                </a:solidFill>
                <a:latin typeface="Al Nile" pitchFamily="2" charset="-78"/>
                <a:cs typeface="Al Nile" pitchFamily="2" charset="-78"/>
              </a:rPr>
              <a:t>Concepts à différencier : «il/elle», «de/des», «le/les» et «lui/elle»</a:t>
            </a:r>
          </a:p>
          <a:p>
            <a:pPr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CA" sz="2000" dirty="0">
                <a:solidFill>
                  <a:srgbClr val="000000"/>
                </a:solidFill>
                <a:latin typeface="Al Nile" pitchFamily="2" charset="-78"/>
                <a:cs typeface="Al Nile" pitchFamily="2" charset="-78"/>
              </a:rPr>
              <a:t>Comment = lors de lectures interactives, d’écoute de consignes, d’activités dirigées et feuille d’exercices.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559D1F8F-DBD8-9D48-EEA5-FEE82E80EB4C}"/>
              </a:ext>
            </a:extLst>
          </p:cNvPr>
          <p:cNvSpPr txBox="1">
            <a:spLocks/>
          </p:cNvSpPr>
          <p:nvPr/>
        </p:nvSpPr>
        <p:spPr>
          <a:xfrm>
            <a:off x="1143001" y="541689"/>
            <a:ext cx="9601200" cy="1309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2800" kern="1200" cap="all" spc="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b="1" cap="none" dirty="0">
                <a:solidFill>
                  <a:srgbClr val="ED0083"/>
                </a:solidFill>
                <a:latin typeface="Al Nile" pitchFamily="2" charset="-78"/>
                <a:cs typeface="Al Nile" pitchFamily="2" charset="-78"/>
              </a:rPr>
              <a:t>Interventions </a:t>
            </a:r>
            <a:endParaRPr lang="fr-FR" b="1" cap="none" dirty="0">
              <a:solidFill>
                <a:srgbClr val="ED0083"/>
              </a:solidFill>
              <a:latin typeface="Al Nile" pitchFamily="2" charset="-78"/>
              <a:cs typeface="Al Nile" pitchFamily="2" charset="-78"/>
            </a:endParaRP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C5852EFD-E7E8-BE9E-44F0-9BC8D9AB1A00}"/>
              </a:ext>
            </a:extLst>
          </p:cNvPr>
          <p:cNvSpPr txBox="1">
            <a:spLocks/>
          </p:cNvSpPr>
          <p:nvPr/>
        </p:nvSpPr>
        <p:spPr>
          <a:xfrm>
            <a:off x="1133353" y="1309687"/>
            <a:ext cx="5483828" cy="1309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2800" kern="1200" cap="all" spc="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200" cap="none" dirty="0">
                <a:solidFill>
                  <a:srgbClr val="E87AD7"/>
                </a:solidFill>
                <a:latin typeface="Al Nile" pitchFamily="2" charset="-78"/>
                <a:cs typeface="Al Nile" pitchFamily="2" charset="-78"/>
              </a:rPr>
              <a:t>Différencier certains concepts:</a:t>
            </a:r>
            <a:endParaRPr lang="fr-FR" sz="2200" cap="none" dirty="0">
              <a:solidFill>
                <a:srgbClr val="E87AD7"/>
              </a:solidFill>
              <a:latin typeface="Al Nile" pitchFamily="2" charset="-78"/>
              <a:cs typeface="Al Nile" pitchFamily="2" charset="-78"/>
            </a:endParaRP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9F73EEAC-CE2D-F9CA-9266-5B0D33CB5784}"/>
              </a:ext>
            </a:extLst>
          </p:cNvPr>
          <p:cNvSpPr txBox="1">
            <a:spLocks/>
          </p:cNvSpPr>
          <p:nvPr/>
        </p:nvSpPr>
        <p:spPr>
          <a:xfrm>
            <a:off x="6626829" y="1394958"/>
            <a:ext cx="4955571" cy="1309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2800" kern="1200" cap="all" spc="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200" cap="none" dirty="0">
                <a:solidFill>
                  <a:srgbClr val="E87AD7"/>
                </a:solidFill>
                <a:latin typeface="Al Nile" pitchFamily="2" charset="-78"/>
                <a:cs typeface="Al Nile" pitchFamily="2" charset="-78"/>
              </a:rPr>
              <a:t>Activité de script (le mercredi 13 novembre):</a:t>
            </a:r>
            <a:endParaRPr lang="fr-FR" sz="2200" cap="none" dirty="0">
              <a:solidFill>
                <a:srgbClr val="E87AD7"/>
              </a:solidFill>
              <a:latin typeface="Al Nile" pitchFamily="2" charset="-78"/>
              <a:cs typeface="Al Nile" pitchFamily="2" charset="-78"/>
            </a:endParaRP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2F412A43-E439-FDAB-553A-2E2ED62785F7}"/>
              </a:ext>
            </a:extLst>
          </p:cNvPr>
          <p:cNvSpPr txBox="1">
            <a:spLocks/>
          </p:cNvSpPr>
          <p:nvPr/>
        </p:nvSpPr>
        <p:spPr>
          <a:xfrm>
            <a:off x="6617182" y="2497849"/>
            <a:ext cx="5101542" cy="27785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5488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4944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fr-CA" sz="2000" dirty="0">
                <a:solidFill>
                  <a:srgbClr val="000000"/>
                </a:solidFill>
                <a:latin typeface="Al Nile" pitchFamily="2" charset="-78"/>
                <a:cs typeface="Al Nile" pitchFamily="2" charset="-78"/>
              </a:rPr>
              <a:t>Une orthophoniste du dépistage.</a:t>
            </a:r>
          </a:p>
          <a:p>
            <a:pPr algn="just">
              <a:lnSpc>
                <a:spcPct val="100000"/>
              </a:lnSpc>
            </a:pPr>
            <a:r>
              <a:rPr lang="fr-CA" sz="2000" dirty="0">
                <a:solidFill>
                  <a:srgbClr val="000000"/>
                </a:solidFill>
                <a:latin typeface="Al Nile" pitchFamily="2" charset="-78"/>
                <a:cs typeface="Al Nile" pitchFamily="2" charset="-78"/>
              </a:rPr>
              <a:t>Toute la classe.</a:t>
            </a:r>
          </a:p>
          <a:p>
            <a:pPr algn="just">
              <a:lnSpc>
                <a:spcPct val="100000"/>
              </a:lnSpc>
            </a:pPr>
            <a:r>
              <a:rPr lang="fr-CA" sz="2000" dirty="0">
                <a:solidFill>
                  <a:srgbClr val="000000"/>
                </a:solidFill>
                <a:latin typeface="Al Nile" pitchFamily="2" charset="-78"/>
                <a:cs typeface="Al Nile" pitchFamily="2" charset="-78"/>
              </a:rPr>
              <a:t>Durée d’une période.</a:t>
            </a:r>
          </a:p>
        </p:txBody>
      </p:sp>
    </p:spTree>
    <p:extLst>
      <p:ext uri="{BB962C8B-B14F-4D97-AF65-F5344CB8AC3E}">
        <p14:creationId xmlns:p14="http://schemas.microsoft.com/office/powerpoint/2010/main" val="26753516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63B3AB-199D-8653-2719-41FD734930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A799E03-24DD-A86D-4FD7-419F743DD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4459" y="2497849"/>
            <a:ext cx="5101542" cy="2778589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CA" sz="2000" dirty="0">
                <a:solidFill>
                  <a:srgbClr val="000000"/>
                </a:solidFill>
                <a:latin typeface="Al Nile" pitchFamily="2" charset="-78"/>
                <a:cs typeface="Al Nile" pitchFamily="2" charset="-78"/>
              </a:rPr>
              <a:t>Nous en avons déjà fait en classe.</a:t>
            </a:r>
          </a:p>
          <a:p>
            <a:pPr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CA" sz="2000" dirty="0">
                <a:solidFill>
                  <a:srgbClr val="000000"/>
                </a:solidFill>
                <a:latin typeface="Al Nile" pitchFamily="2" charset="-78"/>
                <a:cs typeface="Al Nile" pitchFamily="2" charset="-78"/>
              </a:rPr>
              <a:t>Fréquence = 1/semaine.</a:t>
            </a:r>
          </a:p>
          <a:p>
            <a:pPr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CA" sz="2000" dirty="0">
                <a:solidFill>
                  <a:srgbClr val="000000"/>
                </a:solidFill>
                <a:latin typeface="Al Nile" pitchFamily="2" charset="-78"/>
                <a:cs typeface="Al Nile" pitchFamily="2" charset="-78"/>
              </a:rPr>
              <a:t>Toute la classe.</a:t>
            </a:r>
          </a:p>
          <a:p>
            <a:pPr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CA" sz="2000" dirty="0">
                <a:solidFill>
                  <a:srgbClr val="000000"/>
                </a:solidFill>
                <a:latin typeface="Al Nile" pitchFamily="2" charset="-78"/>
                <a:cs typeface="Al Nile" pitchFamily="2" charset="-78"/>
              </a:rPr>
              <a:t>Durée d’environ 20 minutes.</a:t>
            </a:r>
          </a:p>
          <a:p>
            <a:pPr algn="just">
              <a:lnSpc>
                <a:spcPct val="100000"/>
              </a:lnSpc>
            </a:pPr>
            <a:r>
              <a:rPr lang="fr-CA" sz="2000" dirty="0">
                <a:solidFill>
                  <a:srgbClr val="000000"/>
                </a:solidFill>
                <a:latin typeface="Al Nile" pitchFamily="2" charset="-78"/>
                <a:cs typeface="Al Nile" pitchFamily="2" charset="-78"/>
              </a:rPr>
              <a:t>Concept issu de ma formation = lier les apprentissages au quotidien des élèves (Gaudreau, 2024, p.163).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fr-CA" sz="2000" dirty="0">
              <a:solidFill>
                <a:srgbClr val="000000"/>
              </a:solidFill>
              <a:latin typeface="Al Nile" pitchFamily="2" charset="-78"/>
              <a:cs typeface="Al Nile" pitchFamily="2" charset="-78"/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0759FA9B-2BD6-4B60-6DAA-5C1E2C526B31}"/>
              </a:ext>
            </a:extLst>
          </p:cNvPr>
          <p:cNvSpPr txBox="1">
            <a:spLocks/>
          </p:cNvSpPr>
          <p:nvPr/>
        </p:nvSpPr>
        <p:spPr>
          <a:xfrm>
            <a:off x="1133353" y="1309687"/>
            <a:ext cx="5483828" cy="1309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2800" kern="1200" cap="all" spc="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200" cap="none" dirty="0">
                <a:solidFill>
                  <a:srgbClr val="E87AD7"/>
                </a:solidFill>
                <a:latin typeface="Al Nile" pitchFamily="2" charset="-78"/>
                <a:cs typeface="Al Nile" pitchFamily="2" charset="-78"/>
              </a:rPr>
              <a:t>Écoute de consignes:</a:t>
            </a:r>
            <a:endParaRPr lang="fr-FR" sz="2200" cap="none" dirty="0">
              <a:solidFill>
                <a:srgbClr val="E87AD7"/>
              </a:solidFill>
              <a:latin typeface="Al Nile" pitchFamily="2" charset="-78"/>
              <a:cs typeface="Al Nile" pitchFamily="2" charset="-78"/>
            </a:endParaRP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F48FB6DB-634C-69F2-8587-51E3E907759E}"/>
              </a:ext>
            </a:extLst>
          </p:cNvPr>
          <p:cNvSpPr txBox="1">
            <a:spLocks/>
          </p:cNvSpPr>
          <p:nvPr/>
        </p:nvSpPr>
        <p:spPr>
          <a:xfrm>
            <a:off x="1143001" y="541689"/>
            <a:ext cx="9601200" cy="1309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2800" kern="1200" cap="all" spc="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b="1" cap="none" dirty="0">
                <a:solidFill>
                  <a:srgbClr val="ED0083"/>
                </a:solidFill>
                <a:latin typeface="Al Nile" pitchFamily="2" charset="-78"/>
                <a:cs typeface="Al Nile" pitchFamily="2" charset="-78"/>
              </a:rPr>
              <a:t>Interventions (suite) </a:t>
            </a:r>
            <a:endParaRPr lang="fr-FR" b="1" cap="none" dirty="0">
              <a:solidFill>
                <a:srgbClr val="ED0083"/>
              </a:solidFill>
              <a:latin typeface="Al Nile" pitchFamily="2" charset="-78"/>
              <a:cs typeface="Al Nile" pitchFamily="2" charset="-78"/>
            </a:endParaRPr>
          </a:p>
        </p:txBody>
      </p:sp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id="{F6ECDF8A-D23A-4433-877F-8B1DC3CE16E6}"/>
              </a:ext>
            </a:extLst>
          </p:cNvPr>
          <p:cNvSpPr txBox="1">
            <a:spLocks/>
          </p:cNvSpPr>
          <p:nvPr/>
        </p:nvSpPr>
        <p:spPr>
          <a:xfrm>
            <a:off x="6569278" y="2479126"/>
            <a:ext cx="5101542" cy="27785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5488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4944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fr-CA" sz="2000" dirty="0">
                <a:solidFill>
                  <a:srgbClr val="000000"/>
                </a:solidFill>
                <a:latin typeface="Al Nile" pitchFamily="2" charset="-78"/>
                <a:cs typeface="Al Nile" pitchFamily="2" charset="-78"/>
              </a:rPr>
              <a:t>Nous en avons déjà fait en classe.</a:t>
            </a:r>
          </a:p>
          <a:p>
            <a:pPr algn="just">
              <a:lnSpc>
                <a:spcPct val="100000"/>
              </a:lnSpc>
            </a:pPr>
            <a:r>
              <a:rPr lang="fr-CA" sz="2000" dirty="0">
                <a:solidFill>
                  <a:srgbClr val="000000"/>
                </a:solidFill>
                <a:latin typeface="Al Nile" pitchFamily="2" charset="-78"/>
                <a:cs typeface="Al Nile" pitchFamily="2" charset="-78"/>
              </a:rPr>
              <a:t>Fréquence = 1/semaine.</a:t>
            </a:r>
          </a:p>
          <a:p>
            <a:pPr algn="just">
              <a:lnSpc>
                <a:spcPct val="100000"/>
              </a:lnSpc>
            </a:pPr>
            <a:r>
              <a:rPr lang="fr-CA" sz="2000" dirty="0">
                <a:solidFill>
                  <a:srgbClr val="000000"/>
                </a:solidFill>
                <a:latin typeface="Al Nile" pitchFamily="2" charset="-78"/>
                <a:cs typeface="Al Nile" pitchFamily="2" charset="-78"/>
              </a:rPr>
              <a:t>Semaine du 9 au 13 décembre = entretien individuel pour évaluer.</a:t>
            </a:r>
          </a:p>
          <a:p>
            <a:pPr algn="just">
              <a:lnSpc>
                <a:spcPct val="100000"/>
              </a:lnSpc>
            </a:pPr>
            <a:r>
              <a:rPr lang="fr-CA" sz="2000" dirty="0">
                <a:solidFill>
                  <a:srgbClr val="000000"/>
                </a:solidFill>
                <a:latin typeface="Al Nile" pitchFamily="2" charset="-78"/>
                <a:cs typeface="Al Nile" pitchFamily="2" charset="-78"/>
              </a:rPr>
              <a:t>Toute la classe.</a:t>
            </a:r>
          </a:p>
          <a:p>
            <a:pPr algn="just">
              <a:lnSpc>
                <a:spcPct val="100000"/>
              </a:lnSpc>
            </a:pPr>
            <a:r>
              <a:rPr lang="fr-CA" sz="2000" dirty="0">
                <a:solidFill>
                  <a:srgbClr val="000000"/>
                </a:solidFill>
                <a:latin typeface="Al Nile" pitchFamily="2" charset="-78"/>
                <a:cs typeface="Al Nile" pitchFamily="2" charset="-78"/>
              </a:rPr>
              <a:t>Durée d’environ 20 minutes.</a:t>
            </a:r>
          </a:p>
          <a:p>
            <a:pPr algn="just">
              <a:lnSpc>
                <a:spcPct val="100000"/>
              </a:lnSpc>
            </a:pPr>
            <a:r>
              <a:rPr lang="fr-CA" sz="2000" dirty="0">
                <a:solidFill>
                  <a:srgbClr val="000000"/>
                </a:solidFill>
                <a:latin typeface="Al Nile" pitchFamily="2" charset="-78"/>
                <a:cs typeface="Al Nile" pitchFamily="2" charset="-78"/>
              </a:rPr>
              <a:t>Concept issu de ma formation = lier les apprentissages au quotidien des élèves (Gaudreau, 2024, p.163).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CA" sz="2000" dirty="0">
                <a:solidFill>
                  <a:srgbClr val="000000"/>
                </a:solidFill>
                <a:latin typeface="Al Nile" pitchFamily="2" charset="-78"/>
                <a:cs typeface="Al Nile" pitchFamily="2" charset="-78"/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CA" sz="2000" dirty="0">
              <a:solidFill>
                <a:srgbClr val="000000"/>
              </a:solidFill>
              <a:latin typeface="Al Nile" pitchFamily="2" charset="-78"/>
              <a:cs typeface="Al Nile" pitchFamily="2" charset="-78"/>
            </a:endParaRPr>
          </a:p>
        </p:txBody>
      </p:sp>
      <p:sp>
        <p:nvSpPr>
          <p:cNvPr id="20" name="Titre 1">
            <a:extLst>
              <a:ext uri="{FF2B5EF4-FFF2-40B4-BE49-F238E27FC236}">
                <a16:creationId xmlns:a16="http://schemas.microsoft.com/office/drawing/2014/main" id="{B7FA0918-14C5-EF5C-3009-5182261DD904}"/>
              </a:ext>
            </a:extLst>
          </p:cNvPr>
          <p:cNvSpPr txBox="1">
            <a:spLocks/>
          </p:cNvSpPr>
          <p:nvPr/>
        </p:nvSpPr>
        <p:spPr>
          <a:xfrm>
            <a:off x="6569277" y="1309687"/>
            <a:ext cx="5483828" cy="1309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2800" kern="1200" cap="all" spc="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200" cap="none" dirty="0">
                <a:solidFill>
                  <a:srgbClr val="E87AD7"/>
                </a:solidFill>
                <a:latin typeface="Al Nile" pitchFamily="2" charset="-78"/>
                <a:cs typeface="Al Nile" pitchFamily="2" charset="-78"/>
              </a:rPr>
              <a:t>Histoires séquentielles:</a:t>
            </a:r>
            <a:endParaRPr lang="fr-FR" sz="2200" cap="none" dirty="0">
              <a:solidFill>
                <a:srgbClr val="E87AD7"/>
              </a:solidFill>
              <a:latin typeface="Al Nile" pitchFamily="2" charset="-78"/>
              <a:cs typeface="Al Nile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434415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C8DFE1-D951-E891-7B83-495D8D6F09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9FD117-CF28-D153-B203-8AE4D651F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4458" y="2497849"/>
            <a:ext cx="5622723" cy="2778589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CA" sz="2000" dirty="0">
                <a:solidFill>
                  <a:srgbClr val="000000"/>
                </a:solidFill>
                <a:latin typeface="Al Nile" pitchFamily="2" charset="-78"/>
                <a:cs typeface="Al Nile" pitchFamily="2" charset="-78"/>
              </a:rPr>
              <a:t>Fréquence = 2/semaine le matin à la place des jeux du cahier défi.</a:t>
            </a:r>
          </a:p>
          <a:p>
            <a:pPr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CA" sz="2000" dirty="0">
                <a:solidFill>
                  <a:srgbClr val="000000"/>
                </a:solidFill>
                <a:latin typeface="Al Nile" pitchFamily="2" charset="-78"/>
                <a:cs typeface="Al Nile" pitchFamily="2" charset="-78"/>
              </a:rPr>
              <a:t>Sous-groupe de besoin.</a:t>
            </a:r>
          </a:p>
          <a:p>
            <a:pPr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CA" sz="2000" dirty="0">
                <a:solidFill>
                  <a:srgbClr val="000000"/>
                </a:solidFill>
                <a:latin typeface="Al Nile" pitchFamily="2" charset="-78"/>
                <a:cs typeface="Al Nile" pitchFamily="2" charset="-78"/>
              </a:rPr>
              <a:t>Durée d’environ 30 minutes.</a:t>
            </a:r>
          </a:p>
          <a:p>
            <a:pPr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CA" sz="2000" dirty="0">
                <a:solidFill>
                  <a:srgbClr val="000000"/>
                </a:solidFill>
                <a:latin typeface="Al Nile" pitchFamily="2" charset="-78"/>
                <a:cs typeface="Al Nile" pitchFamily="2" charset="-78"/>
              </a:rPr>
              <a:t>Concept issu de ma formation = l’apprentissage par le jeu (Bouchard, Landry et Lemay, 2019, p.40).</a:t>
            </a:r>
          </a:p>
          <a:p>
            <a:pPr marL="0" indent="0" algn="l">
              <a:buNone/>
            </a:pPr>
            <a:endParaRPr lang="fr-CA" sz="2000" dirty="0">
              <a:solidFill>
                <a:srgbClr val="000000"/>
              </a:solidFill>
              <a:latin typeface="Al Nile" pitchFamily="2" charset="-78"/>
              <a:cs typeface="Al Nile" pitchFamily="2" charset="-78"/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BA5BF1B6-7CFF-BD0B-C653-B15544743D4E}"/>
              </a:ext>
            </a:extLst>
          </p:cNvPr>
          <p:cNvSpPr txBox="1">
            <a:spLocks/>
          </p:cNvSpPr>
          <p:nvPr/>
        </p:nvSpPr>
        <p:spPr>
          <a:xfrm>
            <a:off x="1133353" y="1309687"/>
            <a:ext cx="5483828" cy="1309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2800" kern="1200" cap="all" spc="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200" cap="none" dirty="0">
                <a:solidFill>
                  <a:srgbClr val="E87AD7"/>
                </a:solidFill>
                <a:latin typeface="Al Nile" pitchFamily="2" charset="-78"/>
                <a:cs typeface="Al Nile" pitchFamily="2" charset="-78"/>
              </a:rPr>
              <a:t>Jeux Placote:</a:t>
            </a:r>
            <a:endParaRPr lang="fr-FR" sz="2200" cap="none" dirty="0">
              <a:solidFill>
                <a:srgbClr val="E87AD7"/>
              </a:solidFill>
              <a:latin typeface="Al Nile" pitchFamily="2" charset="-78"/>
              <a:cs typeface="Al Nile" pitchFamily="2" charset="-78"/>
            </a:endParaRP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33F52FFA-D307-6181-0B4E-1EAC0F5E8039}"/>
              </a:ext>
            </a:extLst>
          </p:cNvPr>
          <p:cNvSpPr txBox="1">
            <a:spLocks/>
          </p:cNvSpPr>
          <p:nvPr/>
        </p:nvSpPr>
        <p:spPr>
          <a:xfrm>
            <a:off x="1143001" y="541689"/>
            <a:ext cx="9601200" cy="1309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2800" kern="1200" cap="all" spc="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b="1" cap="none" dirty="0">
                <a:solidFill>
                  <a:srgbClr val="ED0083"/>
                </a:solidFill>
                <a:latin typeface="Al Nile" pitchFamily="2" charset="-78"/>
                <a:cs typeface="Al Nile" pitchFamily="2" charset="-78"/>
              </a:rPr>
              <a:t>Interventions (suite)</a:t>
            </a:r>
            <a:endParaRPr lang="fr-FR" b="1" cap="none" dirty="0">
              <a:solidFill>
                <a:srgbClr val="ED0083"/>
              </a:solidFill>
              <a:latin typeface="Al Nile" pitchFamily="2" charset="-78"/>
              <a:cs typeface="Al Nile" pitchFamily="2" charset="-7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F20E598-AEAA-D9D1-8B44-AC39C1363AD1}"/>
              </a:ext>
            </a:extLst>
          </p:cNvPr>
          <p:cNvSpPr/>
          <p:nvPr/>
        </p:nvSpPr>
        <p:spPr>
          <a:xfrm>
            <a:off x="9530434" y="950138"/>
            <a:ext cx="2174585" cy="2940277"/>
          </a:xfrm>
          <a:prstGeom prst="rect">
            <a:avLst/>
          </a:prstGeom>
          <a:solidFill>
            <a:srgbClr val="E87AD7"/>
          </a:solidFill>
          <a:ln>
            <a:solidFill>
              <a:srgbClr val="E87AD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E87AD7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E3179D-529B-2608-D631-7359F8984E86}"/>
              </a:ext>
            </a:extLst>
          </p:cNvPr>
          <p:cNvSpPr/>
          <p:nvPr/>
        </p:nvSpPr>
        <p:spPr>
          <a:xfrm>
            <a:off x="8150793" y="4098760"/>
            <a:ext cx="2565386" cy="2355356"/>
          </a:xfrm>
          <a:prstGeom prst="rect">
            <a:avLst/>
          </a:prstGeom>
          <a:solidFill>
            <a:srgbClr val="E87AD7"/>
          </a:solidFill>
          <a:ln>
            <a:solidFill>
              <a:srgbClr val="E87AD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E87AD7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EE7382F-E409-5F2C-A36C-826B667348F0}"/>
              </a:ext>
            </a:extLst>
          </p:cNvPr>
          <p:cNvSpPr/>
          <p:nvPr/>
        </p:nvSpPr>
        <p:spPr>
          <a:xfrm>
            <a:off x="7130455" y="946866"/>
            <a:ext cx="2174585" cy="2940277"/>
          </a:xfrm>
          <a:prstGeom prst="rect">
            <a:avLst/>
          </a:prstGeom>
          <a:solidFill>
            <a:srgbClr val="E87AD7"/>
          </a:solidFill>
          <a:ln>
            <a:solidFill>
              <a:srgbClr val="E87AD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E87AD7"/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0E7914C-7791-D827-0289-FF1E6EFE2F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0057" y="1045313"/>
            <a:ext cx="1855341" cy="262478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45D57A0-5167-9F45-36B3-3C711D253E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4052" y="4158275"/>
            <a:ext cx="2418869" cy="206632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69C50F5-3FBE-BBFB-A489-99E78CBF6F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2267" y="1045313"/>
            <a:ext cx="1780766" cy="2579357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AF0013B-1D62-1CFE-1F9F-2B1A611283B0}"/>
              </a:ext>
            </a:extLst>
          </p:cNvPr>
          <p:cNvSpPr txBox="1"/>
          <p:nvPr/>
        </p:nvSpPr>
        <p:spPr>
          <a:xfrm>
            <a:off x="8719989" y="6180976"/>
            <a:ext cx="14269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latin typeface="Al Nile" pitchFamily="2" charset="-78"/>
                <a:cs typeface="Al Nile" pitchFamily="2" charset="-78"/>
              </a:rPr>
              <a:t>Semaine #3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81E6FD6-B9D8-06CA-C39C-E6043F8170C0}"/>
              </a:ext>
            </a:extLst>
          </p:cNvPr>
          <p:cNvSpPr txBox="1"/>
          <p:nvPr/>
        </p:nvSpPr>
        <p:spPr>
          <a:xfrm>
            <a:off x="7515472" y="3601859"/>
            <a:ext cx="14045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latin typeface="Al Nile" pitchFamily="2" charset="-78"/>
                <a:cs typeface="Al Nile" pitchFamily="2" charset="-78"/>
              </a:rPr>
              <a:t>Semaine #1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E2D4BF8-3159-E796-6638-CA6458D5EB0F}"/>
              </a:ext>
            </a:extLst>
          </p:cNvPr>
          <p:cNvSpPr txBox="1"/>
          <p:nvPr/>
        </p:nvSpPr>
        <p:spPr>
          <a:xfrm>
            <a:off x="9915450" y="3601859"/>
            <a:ext cx="14414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latin typeface="Al Nile" pitchFamily="2" charset="-78"/>
                <a:cs typeface="Al Nile" pitchFamily="2" charset="-78"/>
              </a:rPr>
              <a:t>Semaine #2</a:t>
            </a:r>
          </a:p>
        </p:txBody>
      </p:sp>
    </p:spTree>
    <p:extLst>
      <p:ext uri="{BB962C8B-B14F-4D97-AF65-F5344CB8AC3E}">
        <p14:creationId xmlns:p14="http://schemas.microsoft.com/office/powerpoint/2010/main" val="608732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3BEB9E-7CB7-58F0-61BA-CE783F49A8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5FF23AC3-7E01-CF2B-CA1D-8410519C61EB}"/>
              </a:ext>
            </a:extLst>
          </p:cNvPr>
          <p:cNvSpPr txBox="1">
            <a:spLocks/>
          </p:cNvSpPr>
          <p:nvPr/>
        </p:nvSpPr>
        <p:spPr>
          <a:xfrm>
            <a:off x="1143001" y="541689"/>
            <a:ext cx="9601200" cy="1309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2800" kern="1200" cap="all" spc="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b="1" cap="none" dirty="0">
                <a:solidFill>
                  <a:srgbClr val="ED0083"/>
                </a:solidFill>
                <a:latin typeface="Al Nile" pitchFamily="2" charset="-78"/>
                <a:cs typeface="Al Nile" pitchFamily="2" charset="-78"/>
              </a:rPr>
              <a:t>Calendrier avec les interventions </a:t>
            </a:r>
            <a:endParaRPr lang="fr-FR" b="1" cap="none" dirty="0">
              <a:solidFill>
                <a:srgbClr val="ED0083"/>
              </a:solidFill>
              <a:latin typeface="Al Nile" pitchFamily="2" charset="-78"/>
              <a:cs typeface="Al Nile" pitchFamily="2" charset="-78"/>
            </a:endParaRP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DE2271DB-50FD-5677-9EC9-C70DA34BBF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6692" y="2702391"/>
            <a:ext cx="5497829" cy="2778589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lang="fr-FR" sz="2000" dirty="0">
                <a:latin typeface="Al Nile" pitchFamily="2" charset="-78"/>
                <a:cs typeface="Al Nile" pitchFamily="2" charset="-78"/>
              </a:rPr>
              <a:t>Différencier certains concepts (</a:t>
            </a:r>
            <a:r>
              <a:rPr lang="fr-CA" sz="2000" dirty="0">
                <a:solidFill>
                  <a:srgbClr val="000000"/>
                </a:solidFill>
                <a:latin typeface="Al Nile" pitchFamily="2" charset="-78"/>
                <a:cs typeface="Al Nile" pitchFamily="2" charset="-78"/>
              </a:rPr>
              <a:t>il/elle, de/des, le/les, et lui/elle)</a:t>
            </a:r>
            <a:r>
              <a:rPr lang="fr-FR" sz="2000" dirty="0">
                <a:latin typeface="Al Nile" pitchFamily="2" charset="-78"/>
                <a:cs typeface="Al Nile" pitchFamily="2" charset="-78"/>
              </a:rPr>
              <a:t> lors de lectures interactives, d’écoute de consignes et d’activités dirigées.</a:t>
            </a:r>
          </a:p>
          <a:p>
            <a:pPr algn="just">
              <a:lnSpc>
                <a:spcPct val="100000"/>
              </a:lnSpc>
            </a:pPr>
            <a:r>
              <a:rPr lang="fr-FR" sz="2000" dirty="0">
                <a:latin typeface="Al Nile" pitchFamily="2" charset="-78"/>
                <a:cs typeface="Al Nile" pitchFamily="2" charset="-78"/>
              </a:rPr>
              <a:t>Écoute de consignes «Visite chez le docteur».</a:t>
            </a:r>
          </a:p>
          <a:p>
            <a:pPr algn="just">
              <a:lnSpc>
                <a:spcPct val="100000"/>
              </a:lnSpc>
            </a:pPr>
            <a:r>
              <a:rPr lang="fr-FR" sz="2000" dirty="0">
                <a:latin typeface="Al Nile" pitchFamily="2" charset="-78"/>
                <a:cs typeface="Al Nile" pitchFamily="2" charset="-78"/>
              </a:rPr>
              <a:t>Une histoire séquentielle (modélisation).</a:t>
            </a:r>
          </a:p>
          <a:p>
            <a:pPr algn="just">
              <a:lnSpc>
                <a:spcPct val="100000"/>
              </a:lnSpc>
            </a:pPr>
            <a:r>
              <a:rPr lang="fr-FR" sz="2000" dirty="0">
                <a:latin typeface="Al Nile" pitchFamily="2" charset="-78"/>
                <a:cs typeface="Al Nile" pitchFamily="2" charset="-78"/>
              </a:rPr>
              <a:t>Jeu Placote = mardi et jeudi «Stationne tes voitures» (écouter les consignes et placer les voitures aux bons endroits).</a:t>
            </a:r>
          </a:p>
          <a:p>
            <a:pPr marL="0" indent="0">
              <a:buNone/>
            </a:pPr>
            <a:endParaRPr lang="fr-FR" sz="2000" dirty="0">
              <a:latin typeface="Al Nile" pitchFamily="2" charset="-78"/>
              <a:cs typeface="Al Nile" pitchFamily="2" charset="-78"/>
            </a:endParaRP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C7660A54-3F0B-87C7-9DE3-B6CACC2B1F11}"/>
              </a:ext>
            </a:extLst>
          </p:cNvPr>
          <p:cNvSpPr txBox="1">
            <a:spLocks/>
          </p:cNvSpPr>
          <p:nvPr/>
        </p:nvSpPr>
        <p:spPr>
          <a:xfrm>
            <a:off x="1143002" y="1430028"/>
            <a:ext cx="4952998" cy="1309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2800" kern="1200" cap="all" spc="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200" cap="none" dirty="0">
                <a:solidFill>
                  <a:srgbClr val="E87AD7"/>
                </a:solidFill>
                <a:latin typeface="Al Nile" pitchFamily="2" charset="-78"/>
                <a:cs typeface="Al Nile" pitchFamily="2" charset="-78"/>
              </a:rPr>
              <a:t>Semaine #1 (du 18 au 22 novembre) :</a:t>
            </a:r>
          </a:p>
        </p:txBody>
      </p:sp>
      <p:pic>
        <p:nvPicPr>
          <p:cNvPr id="14" name="Graphique 13" descr="Daily calendar contour">
            <a:extLst>
              <a:ext uri="{FF2B5EF4-FFF2-40B4-BE49-F238E27FC236}">
                <a16:creationId xmlns:a16="http://schemas.microsoft.com/office/drawing/2014/main" id="{86957A6D-FC2F-9616-59EB-FA4483F7BE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28796" y="1851376"/>
            <a:ext cx="3029665" cy="3029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6007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030EE8-88E6-902C-0F52-D6675F45E5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CC61CB5-77A2-ECE0-96D4-0A0BF7DE6C51}"/>
              </a:ext>
            </a:extLst>
          </p:cNvPr>
          <p:cNvSpPr/>
          <p:nvPr/>
        </p:nvSpPr>
        <p:spPr>
          <a:xfrm>
            <a:off x="-1132" y="2944212"/>
            <a:ext cx="2043420" cy="2592414"/>
          </a:xfrm>
          <a:prstGeom prst="rect">
            <a:avLst/>
          </a:prstGeom>
          <a:solidFill>
            <a:srgbClr val="E87AD7"/>
          </a:solidFill>
          <a:ln>
            <a:solidFill>
              <a:srgbClr val="E87AD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E87AD7"/>
              </a:solidFill>
            </a:endParaRP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ECFFE468-3265-779E-0B77-488680DFD565}"/>
              </a:ext>
            </a:extLst>
          </p:cNvPr>
          <p:cNvSpPr txBox="1">
            <a:spLocks/>
          </p:cNvSpPr>
          <p:nvPr/>
        </p:nvSpPr>
        <p:spPr>
          <a:xfrm>
            <a:off x="1143001" y="541689"/>
            <a:ext cx="9601200" cy="1309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2800" kern="1200" cap="all" spc="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b="1" cap="none" dirty="0">
                <a:solidFill>
                  <a:srgbClr val="ED0083"/>
                </a:solidFill>
                <a:latin typeface="Al Nile" pitchFamily="2" charset="-78"/>
                <a:cs typeface="Al Nile" pitchFamily="2" charset="-78"/>
              </a:rPr>
              <a:t>Calendrier avec les interventions </a:t>
            </a:r>
            <a:endParaRPr lang="fr-FR" b="1" cap="none" dirty="0">
              <a:solidFill>
                <a:srgbClr val="ED0083"/>
              </a:solidFill>
              <a:latin typeface="Al Nile" pitchFamily="2" charset="-78"/>
              <a:cs typeface="Al Nile" pitchFamily="2" charset="-78"/>
            </a:endParaRP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8056D975-3A11-2723-DFCD-386241F96724}"/>
              </a:ext>
            </a:extLst>
          </p:cNvPr>
          <p:cNvSpPr txBox="1">
            <a:spLocks/>
          </p:cNvSpPr>
          <p:nvPr/>
        </p:nvSpPr>
        <p:spPr>
          <a:xfrm>
            <a:off x="1094913" y="1634525"/>
            <a:ext cx="4800599" cy="1309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2800" kern="1200" cap="all" spc="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200" cap="none" dirty="0">
                <a:solidFill>
                  <a:srgbClr val="E87AD7"/>
                </a:solidFill>
                <a:latin typeface="Al Nile" pitchFamily="2" charset="-78"/>
                <a:cs typeface="Al Nile" pitchFamily="2" charset="-78"/>
              </a:rPr>
              <a:t>Semaine #1 (du 18 au 22 novembre) :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D5924C-D082-4D4A-4A5F-383607AC161F}"/>
              </a:ext>
            </a:extLst>
          </p:cNvPr>
          <p:cNvSpPr/>
          <p:nvPr/>
        </p:nvSpPr>
        <p:spPr>
          <a:xfrm>
            <a:off x="4897802" y="2635100"/>
            <a:ext cx="2662815" cy="2137036"/>
          </a:xfrm>
          <a:prstGeom prst="rect">
            <a:avLst/>
          </a:prstGeom>
          <a:solidFill>
            <a:srgbClr val="E87AD7"/>
          </a:solidFill>
          <a:ln>
            <a:solidFill>
              <a:srgbClr val="E87AD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E87AD7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D2467CD-FA68-24CE-B877-FDEF10A565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304344" y="2445101"/>
            <a:ext cx="1849730" cy="250853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76AD9D8-AC15-89A8-A0F7-C0527D8378B1}"/>
              </a:ext>
            </a:extLst>
          </p:cNvPr>
          <p:cNvSpPr/>
          <p:nvPr/>
        </p:nvSpPr>
        <p:spPr>
          <a:xfrm>
            <a:off x="10148580" y="2944211"/>
            <a:ext cx="2043420" cy="2592415"/>
          </a:xfrm>
          <a:prstGeom prst="rect">
            <a:avLst/>
          </a:prstGeom>
          <a:solidFill>
            <a:srgbClr val="E87AD7"/>
          </a:solidFill>
          <a:ln>
            <a:solidFill>
              <a:srgbClr val="E87AD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E87AD7"/>
              </a:solidFill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3788EDA-C844-D2DB-3EE0-41F8BA1129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2119" y="3037904"/>
            <a:ext cx="1660410" cy="2405027"/>
          </a:xfrm>
          <a:prstGeom prst="rect">
            <a:avLst/>
          </a:prstGeom>
        </p:spPr>
      </p:pic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1BE3FA2B-0570-E465-E462-090733B7121D}"/>
              </a:ext>
            </a:extLst>
          </p:cNvPr>
          <p:cNvSpPr txBox="1">
            <a:spLocks/>
          </p:cNvSpPr>
          <p:nvPr/>
        </p:nvSpPr>
        <p:spPr>
          <a:xfrm>
            <a:off x="4897802" y="4756527"/>
            <a:ext cx="2662815" cy="15103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5488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4944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800"/>
              </a:spcAft>
              <a:buNone/>
            </a:pPr>
            <a:r>
              <a:rPr lang="fr-FR" sz="1000" b="1" kern="100" dirty="0">
                <a:effectLst/>
                <a:latin typeface="Al Nile" pitchFamily="2" charset="-78"/>
                <a:ea typeface="Aptos" panose="020B0004020202020204" pitchFamily="34" charset="0"/>
                <a:cs typeface="Al Nile" pitchFamily="2" charset="-78"/>
              </a:rPr>
              <a:t>Modélisation histoire séquentielle</a:t>
            </a:r>
            <a:endParaRPr lang="fr-FR" sz="1000" kern="100" dirty="0">
              <a:effectLst/>
              <a:latin typeface="Al Nile" pitchFamily="2" charset="-78"/>
              <a:ea typeface="Aptos" panose="020B0004020202020204" pitchFamily="34" charset="0"/>
              <a:cs typeface="Al Nile" pitchFamily="2" charset="-78"/>
            </a:endParaRPr>
          </a:p>
          <a:p>
            <a:pPr marL="0" indent="0" algn="just">
              <a:lnSpc>
                <a:spcPct val="100000"/>
              </a:lnSpc>
              <a:spcAft>
                <a:spcPts val="800"/>
              </a:spcAft>
              <a:buNone/>
            </a:pPr>
            <a:r>
              <a:rPr lang="fr-FR" sz="1000" kern="100" dirty="0">
                <a:highlight>
                  <a:srgbClr val="C0C0C0"/>
                </a:highlight>
                <a:latin typeface="Al Nile" pitchFamily="2" charset="-78"/>
                <a:ea typeface="Aptos" panose="020B0004020202020204" pitchFamily="34" charset="0"/>
                <a:cs typeface="Al Nile" pitchFamily="2" charset="-78"/>
              </a:rPr>
              <a:t>Critère d’observation (formatif) : l’élève trace le contour de chaque image avec la couleur donnée par l’enseignante à l’oral.</a:t>
            </a:r>
          </a:p>
          <a:p>
            <a:pPr algn="just">
              <a:lnSpc>
                <a:spcPct val="100000"/>
              </a:lnSpc>
              <a:spcAft>
                <a:spcPts val="800"/>
              </a:spcAft>
            </a:pPr>
            <a:r>
              <a:rPr lang="fr-FR" sz="1000" kern="100" dirty="0">
                <a:effectLst/>
                <a:latin typeface="Al Nile" pitchFamily="2" charset="-78"/>
                <a:ea typeface="Aptos" panose="020B0004020202020204" pitchFamily="34" charset="0"/>
                <a:cs typeface="Al Nile" pitchFamily="2" charset="-78"/>
              </a:rPr>
              <a:t>Cette histoire séquentielle sera vue en même temps que le souffle et les poumons afin de faciliter la compréhension des élèves.</a:t>
            </a:r>
            <a:endParaRPr lang="fr-CA" sz="1000" kern="100" dirty="0">
              <a:effectLst/>
              <a:latin typeface="Al Nile" pitchFamily="2" charset="-78"/>
              <a:ea typeface="Aptos" panose="020B0004020202020204" pitchFamily="34" charset="0"/>
              <a:cs typeface="Al Nile" pitchFamily="2" charset="-78"/>
            </a:endParaRPr>
          </a:p>
          <a:p>
            <a:pPr algn="just">
              <a:lnSpc>
                <a:spcPct val="100000"/>
              </a:lnSpc>
              <a:spcAft>
                <a:spcPts val="800"/>
              </a:spcAft>
            </a:pPr>
            <a:r>
              <a:rPr lang="fr-FR" sz="1000" kern="100" dirty="0">
                <a:effectLst/>
                <a:latin typeface="Al Nile" pitchFamily="2" charset="-78"/>
                <a:ea typeface="Aptos" panose="020B0004020202020204" pitchFamily="34" charset="0"/>
                <a:cs typeface="Al Nile" pitchFamily="2" charset="-78"/>
              </a:rPr>
              <a:t>Durée d’environ 30 minutes.</a:t>
            </a:r>
            <a:endParaRPr lang="fr-CA" sz="1000" kern="100" dirty="0">
              <a:effectLst/>
              <a:latin typeface="Al Nile" pitchFamily="2" charset="-78"/>
              <a:ea typeface="Aptos" panose="020B0004020202020204" pitchFamily="34" charset="0"/>
              <a:cs typeface="Al Nile" pitchFamily="2" charset="-78"/>
            </a:endParaRP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endParaRPr lang="fr-FR" sz="1000" dirty="0">
              <a:latin typeface="Al Nile" pitchFamily="2" charset="-78"/>
              <a:cs typeface="Al Nile" pitchFamily="2" charset="-78"/>
            </a:endParaRPr>
          </a:p>
        </p:txBody>
      </p: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B6CD5604-062B-4F71-8248-17924A0670A8}"/>
              </a:ext>
            </a:extLst>
          </p:cNvPr>
          <p:cNvSpPr txBox="1">
            <a:spLocks/>
          </p:cNvSpPr>
          <p:nvPr/>
        </p:nvSpPr>
        <p:spPr>
          <a:xfrm>
            <a:off x="7968105" y="2944212"/>
            <a:ext cx="2180475" cy="15103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5488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4944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800"/>
              </a:spcAft>
              <a:buNone/>
            </a:pPr>
            <a:r>
              <a:rPr lang="fr-FR" sz="1000" b="1" kern="100" dirty="0">
                <a:effectLst/>
                <a:latin typeface="Al Nile" pitchFamily="2" charset="-78"/>
                <a:ea typeface="Aptos" panose="020B0004020202020204" pitchFamily="34" charset="0"/>
                <a:cs typeface="Al Nile" pitchFamily="2" charset="-78"/>
              </a:rPr>
              <a:t>Jeu Placote</a:t>
            </a:r>
            <a:endParaRPr lang="fr-CA" sz="1000" kern="100" dirty="0">
              <a:effectLst/>
              <a:latin typeface="Al Nile" pitchFamily="2" charset="-78"/>
              <a:ea typeface="Aptos" panose="020B0004020202020204" pitchFamily="34" charset="0"/>
              <a:cs typeface="Al Nile" pitchFamily="2" charset="-78"/>
            </a:endParaRPr>
          </a:p>
          <a:p>
            <a:pPr marL="0" indent="0" algn="just">
              <a:lnSpc>
                <a:spcPct val="100000"/>
              </a:lnSpc>
              <a:spcAft>
                <a:spcPts val="800"/>
              </a:spcAft>
              <a:buNone/>
            </a:pPr>
            <a:r>
              <a:rPr lang="fr-FR" sz="1000" kern="100" dirty="0">
                <a:effectLst/>
                <a:highlight>
                  <a:srgbClr val="C0C0C0"/>
                </a:highlight>
                <a:latin typeface="Al Nile" pitchFamily="2" charset="-78"/>
                <a:ea typeface="Aptos" panose="020B0004020202020204" pitchFamily="34" charset="0"/>
                <a:cs typeface="Al Nile" pitchFamily="2" charset="-78"/>
              </a:rPr>
              <a:t>Critère d’observation (formatif le mardi et sommatif le jeudi) : l’élève place les voitures à l’endroit donné par l’enseignante à l’oral.</a:t>
            </a:r>
            <a:endParaRPr lang="fr-CA" sz="1000" kern="100" dirty="0">
              <a:effectLst/>
              <a:highlight>
                <a:srgbClr val="C0C0C0"/>
              </a:highlight>
              <a:latin typeface="Al Nile" pitchFamily="2" charset="-78"/>
              <a:ea typeface="Aptos" panose="020B0004020202020204" pitchFamily="34" charset="0"/>
              <a:cs typeface="Al Nile" pitchFamily="2" charset="-78"/>
            </a:endParaRPr>
          </a:p>
          <a:p>
            <a:pPr algn="just">
              <a:lnSpc>
                <a:spcPct val="100000"/>
              </a:lnSpc>
              <a:spcAft>
                <a:spcPts val="800"/>
              </a:spcAft>
            </a:pPr>
            <a:r>
              <a:rPr lang="fr-FR" sz="1000" kern="100" dirty="0">
                <a:effectLst/>
                <a:latin typeface="Al Nile" pitchFamily="2" charset="-78"/>
                <a:ea typeface="Aptos" panose="020B0004020202020204" pitchFamily="34" charset="0"/>
                <a:cs typeface="Al Nile" pitchFamily="2" charset="-78"/>
              </a:rPr>
              <a:t>Sous-groupe de besoin = 5 élèves</a:t>
            </a:r>
            <a:endParaRPr lang="fr-CA" sz="1000" kern="100" dirty="0">
              <a:effectLst/>
              <a:latin typeface="Al Nile" pitchFamily="2" charset="-78"/>
              <a:ea typeface="Aptos" panose="020B0004020202020204" pitchFamily="34" charset="0"/>
              <a:cs typeface="Al Nile" pitchFamily="2" charset="-78"/>
            </a:endParaRPr>
          </a:p>
          <a:p>
            <a:pPr algn="just">
              <a:lnSpc>
                <a:spcPct val="100000"/>
              </a:lnSpc>
              <a:spcAft>
                <a:spcPts val="800"/>
              </a:spcAft>
            </a:pPr>
            <a:r>
              <a:rPr lang="fr-FR" sz="1000" kern="100" dirty="0">
                <a:effectLst/>
                <a:latin typeface="Al Nile" pitchFamily="2" charset="-78"/>
                <a:ea typeface="Aptos" panose="020B0004020202020204" pitchFamily="34" charset="0"/>
                <a:cs typeface="Al Nile" pitchFamily="2" charset="-78"/>
              </a:rPr>
              <a:t>Le mardi et le jeudi au début de la première période (les autres élèves font des jeux du cahier défi).</a:t>
            </a:r>
            <a:endParaRPr lang="fr-CA" sz="1000" kern="100" dirty="0">
              <a:effectLst/>
              <a:latin typeface="Al Nile" pitchFamily="2" charset="-78"/>
              <a:ea typeface="Aptos" panose="020B0004020202020204" pitchFamily="34" charset="0"/>
              <a:cs typeface="Al Nile" pitchFamily="2" charset="-78"/>
            </a:endParaRPr>
          </a:p>
          <a:p>
            <a:pPr algn="just">
              <a:lnSpc>
                <a:spcPct val="100000"/>
              </a:lnSpc>
              <a:spcAft>
                <a:spcPts val="800"/>
              </a:spcAft>
            </a:pPr>
            <a:r>
              <a:rPr lang="fr-FR" sz="1000" kern="100" dirty="0">
                <a:effectLst/>
                <a:latin typeface="Al Nile" pitchFamily="2" charset="-78"/>
                <a:ea typeface="Aptos" panose="020B0004020202020204" pitchFamily="34" charset="0"/>
                <a:cs typeface="Al Nile" pitchFamily="2" charset="-78"/>
              </a:rPr>
              <a:t>Durée d’environ 30 minutes.</a:t>
            </a:r>
            <a:endParaRPr lang="fr-CA" sz="1000" kern="100" dirty="0">
              <a:effectLst/>
              <a:latin typeface="Al Nile" pitchFamily="2" charset="-78"/>
              <a:ea typeface="Aptos" panose="020B0004020202020204" pitchFamily="34" charset="0"/>
              <a:cs typeface="Al Nile" pitchFamily="2" charset="-78"/>
            </a:endParaRP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F133EAC1-3151-7BC1-4405-8A667BEF1A5B}"/>
              </a:ext>
            </a:extLst>
          </p:cNvPr>
          <p:cNvSpPr txBox="1">
            <a:spLocks/>
          </p:cNvSpPr>
          <p:nvPr/>
        </p:nvSpPr>
        <p:spPr>
          <a:xfrm>
            <a:off x="2042288" y="2973772"/>
            <a:ext cx="2448026" cy="15103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5488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4944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800"/>
              </a:spcAft>
              <a:buNone/>
            </a:pPr>
            <a:r>
              <a:rPr lang="fr-FR" sz="1000" b="1" kern="100" dirty="0">
                <a:effectLst/>
                <a:latin typeface="Al Nile" pitchFamily="2" charset="-78"/>
                <a:ea typeface="Aptos" panose="020B0004020202020204" pitchFamily="34" charset="0"/>
                <a:cs typeface="Al Nile" pitchFamily="2" charset="-78"/>
              </a:rPr>
              <a:t>Écoute de consignes sur le corps</a:t>
            </a:r>
            <a:endParaRPr lang="fr-CA" sz="1000" kern="100" dirty="0">
              <a:effectLst/>
              <a:latin typeface="Al Nile" pitchFamily="2" charset="-78"/>
              <a:ea typeface="Aptos" panose="020B0004020202020204" pitchFamily="34" charset="0"/>
              <a:cs typeface="Al Nile" pitchFamily="2" charset="-78"/>
            </a:endParaRPr>
          </a:p>
          <a:p>
            <a:pPr marL="0" indent="0" algn="just">
              <a:lnSpc>
                <a:spcPct val="100000"/>
              </a:lnSpc>
              <a:spcAft>
                <a:spcPts val="800"/>
              </a:spcAft>
              <a:buNone/>
            </a:pPr>
            <a:r>
              <a:rPr lang="fr-FR" sz="1000" kern="100" dirty="0">
                <a:effectLst/>
                <a:highlight>
                  <a:srgbClr val="C0C0C0"/>
                </a:highlight>
                <a:latin typeface="Al Nile" pitchFamily="2" charset="-78"/>
                <a:ea typeface="Aptos" panose="020B0004020202020204" pitchFamily="34" charset="0"/>
                <a:cs typeface="Al Nile" pitchFamily="2" charset="-78"/>
              </a:rPr>
              <a:t>Critère d’observation (formatif) : l’élève colorie chaque cercle associé à une partie du corps de la couleur nommée par l’enseignante à l’oral.</a:t>
            </a:r>
            <a:endParaRPr lang="fr-CA" sz="1000" kern="100" dirty="0">
              <a:effectLst/>
              <a:highlight>
                <a:srgbClr val="C0C0C0"/>
              </a:highlight>
              <a:latin typeface="Al Nile" pitchFamily="2" charset="-78"/>
              <a:ea typeface="Aptos" panose="020B0004020202020204" pitchFamily="34" charset="0"/>
              <a:cs typeface="Al Nile" pitchFamily="2" charset="-78"/>
            </a:endParaRPr>
          </a:p>
          <a:p>
            <a:pPr algn="just">
              <a:lnSpc>
                <a:spcPct val="100000"/>
              </a:lnSpc>
              <a:spcAft>
                <a:spcPts val="800"/>
              </a:spcAft>
            </a:pPr>
            <a:r>
              <a:rPr lang="fr-FR" sz="1000" kern="100" dirty="0">
                <a:effectLst/>
                <a:latin typeface="Al Nile" pitchFamily="2" charset="-78"/>
                <a:ea typeface="Aptos" panose="020B0004020202020204" pitchFamily="34" charset="0"/>
                <a:cs typeface="Al Nile" pitchFamily="2" charset="-78"/>
              </a:rPr>
              <a:t>Pour aider les élèves avec le champ lexical du corps humain : le coin de jeu symbolique est transformé en hôpital.</a:t>
            </a:r>
            <a:endParaRPr lang="fr-CA" sz="1000" kern="100" dirty="0">
              <a:effectLst/>
              <a:latin typeface="Al Nile" pitchFamily="2" charset="-78"/>
              <a:ea typeface="Aptos" panose="020B0004020202020204" pitchFamily="34" charset="0"/>
              <a:cs typeface="Al Nile" pitchFamily="2" charset="-78"/>
            </a:endParaRPr>
          </a:p>
          <a:p>
            <a:pPr algn="just">
              <a:lnSpc>
                <a:spcPct val="100000"/>
              </a:lnSpc>
              <a:spcAft>
                <a:spcPts val="800"/>
              </a:spcAft>
            </a:pPr>
            <a:r>
              <a:rPr lang="fr-FR" sz="1000" kern="100" dirty="0">
                <a:effectLst/>
                <a:latin typeface="Al Nile" pitchFamily="2" charset="-78"/>
                <a:ea typeface="Aptos" panose="020B0004020202020204" pitchFamily="34" charset="0"/>
                <a:cs typeface="Al Nile" pitchFamily="2" charset="-78"/>
              </a:rPr>
              <a:t>Le mois de novembre est consacré à l’apprentissage des parties du corps (les parties du corps nécessaires à cette écoute de consignes auront été vues lors de la semaine précédente, soit du 11 au 15 novembre.</a:t>
            </a:r>
            <a:endParaRPr lang="fr-CA" sz="1000" kern="100" dirty="0">
              <a:effectLst/>
              <a:latin typeface="Al Nile" pitchFamily="2" charset="-78"/>
              <a:ea typeface="Aptos" panose="020B0004020202020204" pitchFamily="34" charset="0"/>
              <a:cs typeface="Al Nile" pitchFamily="2" charset="-78"/>
            </a:endParaRPr>
          </a:p>
          <a:p>
            <a:pPr algn="just">
              <a:lnSpc>
                <a:spcPct val="100000"/>
              </a:lnSpc>
              <a:spcAft>
                <a:spcPts val="800"/>
              </a:spcAft>
            </a:pPr>
            <a:r>
              <a:rPr lang="fr-FR" sz="1000" kern="100" dirty="0">
                <a:effectLst/>
                <a:latin typeface="Al Nile" pitchFamily="2" charset="-78"/>
                <a:ea typeface="Aptos" panose="020B0004020202020204" pitchFamily="34" charset="0"/>
                <a:cs typeface="Al Nile" pitchFamily="2" charset="-78"/>
              </a:rPr>
              <a:t>Durée d’environ 20 minutes.</a:t>
            </a:r>
            <a:endParaRPr lang="fr-CA" sz="1000" kern="100" dirty="0">
              <a:effectLst/>
              <a:latin typeface="Al Nile" pitchFamily="2" charset="-78"/>
              <a:ea typeface="Aptos" panose="020B0004020202020204" pitchFamily="34" charset="0"/>
              <a:cs typeface="Al Nile" pitchFamily="2" charset="-78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4F6D73E2-FCCB-4ED7-D8D6-6039283703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36" y="3021219"/>
            <a:ext cx="1841115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03713"/>
      </p:ext>
    </p:extLst>
  </p:cSld>
  <p:clrMapOvr>
    <a:masterClrMapping/>
  </p:clrMapOvr>
</p:sld>
</file>

<file path=ppt/theme/theme1.xml><?xml version="1.0" encoding="utf-8"?>
<a:theme xmlns:a="http://schemas.openxmlformats.org/drawingml/2006/main" name="PoiseVTI">
  <a:themeElements>
    <a:clrScheme name="AnalogousFromRegularSeedLeftStep">
      <a:dk1>
        <a:srgbClr val="000000"/>
      </a:dk1>
      <a:lt1>
        <a:srgbClr val="FFFFFF"/>
      </a:lt1>
      <a:dk2>
        <a:srgbClr val="213B38"/>
      </a:dk2>
      <a:lt2>
        <a:srgbClr val="E8E4E2"/>
      </a:lt2>
      <a:accent1>
        <a:srgbClr val="29A8E7"/>
      </a:accent1>
      <a:accent2>
        <a:srgbClr val="14B4A6"/>
      </a:accent2>
      <a:accent3>
        <a:srgbClr val="21B96D"/>
      </a:accent3>
      <a:accent4>
        <a:srgbClr val="14BA22"/>
      </a:accent4>
      <a:accent5>
        <a:srgbClr val="52B620"/>
      </a:accent5>
      <a:accent6>
        <a:srgbClr val="88AF13"/>
      </a:accent6>
      <a:hlink>
        <a:srgbClr val="BF6A3F"/>
      </a:hlink>
      <a:folHlink>
        <a:srgbClr val="7F7F7F"/>
      </a:folHlink>
    </a:clrScheme>
    <a:fontScheme name="Goudy Univers">
      <a:majorFont>
        <a:latin typeface="Goudy Old Style"/>
        <a:ea typeface=""/>
        <a:cs typeface=""/>
      </a:majorFont>
      <a:minorFont>
        <a:latin typeface="Univer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iseVTI" id="{9843863B-6720-4231-BFE7-E604B355382A}" vid="{6C5B2780-C73E-445D-98DA-9D2BCD78971D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34428</TotalTime>
  <Words>1973</Words>
  <Application>Microsoft Macintosh PowerPoint</Application>
  <PresentationFormat>Grand écran</PresentationFormat>
  <Paragraphs>179</Paragraphs>
  <Slides>22</Slides>
  <Notes>1</Notes>
  <HiddenSlides>0</HiddenSlides>
  <MMClips>1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28" baseType="lpstr">
      <vt:lpstr>Al Nile</vt:lpstr>
      <vt:lpstr>Aptos</vt:lpstr>
      <vt:lpstr>Arial</vt:lpstr>
      <vt:lpstr>Goudy Old Style</vt:lpstr>
      <vt:lpstr>Univers Light</vt:lpstr>
      <vt:lpstr>PoiseVTI</vt:lpstr>
      <vt:lpstr>Projet d’intervention en contexte (PIC)</vt:lpstr>
      <vt:lpstr>Présentation du contexte 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Rosalie Provencher (13)</dc:creator>
  <cp:lastModifiedBy>Rosalie Provencher (13)</cp:lastModifiedBy>
  <cp:revision>2</cp:revision>
  <dcterms:created xsi:type="dcterms:W3CDTF">2024-10-20T18:43:53Z</dcterms:created>
  <dcterms:modified xsi:type="dcterms:W3CDTF">2024-11-14T16:29:17Z</dcterms:modified>
</cp:coreProperties>
</file>