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Futura" panose="020B0604020202020204" charset="0"/>
      <p:regular r:id="rId6"/>
    </p:embeddedFont>
    <p:embeddedFont>
      <p:font typeface="Futura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64" autoAdjust="0"/>
  </p:normalViewPr>
  <p:slideViewPr>
    <p:cSldViewPr>
      <p:cViewPr varScale="1">
        <p:scale>
          <a:sx n="53" d="100"/>
          <a:sy n="53" d="100"/>
        </p:scale>
        <p:origin x="1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1860277"/>
            <a:ext cx="5783909" cy="7398023"/>
          </a:xfrm>
          <a:custGeom>
            <a:avLst/>
            <a:gdLst/>
            <a:ahLst/>
            <a:cxnLst/>
            <a:rect l="l" t="t" r="r" b="b"/>
            <a:pathLst>
              <a:path w="5783909" h="7398023">
                <a:moveTo>
                  <a:pt x="0" y="0"/>
                </a:moveTo>
                <a:lnTo>
                  <a:pt x="5783909" y="0"/>
                </a:lnTo>
                <a:lnTo>
                  <a:pt x="5783909" y="7398023"/>
                </a:lnTo>
                <a:lnTo>
                  <a:pt x="0" y="7398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1621708" y="6154013"/>
            <a:ext cx="6959493" cy="4114800"/>
          </a:xfrm>
          <a:custGeom>
            <a:avLst/>
            <a:gdLst/>
            <a:ahLst/>
            <a:cxnLst/>
            <a:rect l="l" t="t" r="r" b="b"/>
            <a:pathLst>
              <a:path w="6959493" h="4114800">
                <a:moveTo>
                  <a:pt x="0" y="0"/>
                </a:moveTo>
                <a:lnTo>
                  <a:pt x="6959493" y="0"/>
                </a:lnTo>
                <a:lnTo>
                  <a:pt x="69594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028700" y="3279282"/>
            <a:ext cx="16230600" cy="183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Lire entre les lignes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3777391" y="4892817"/>
            <a:ext cx="10733218" cy="287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Lire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comme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un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détective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à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l’aide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d’indices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du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texte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et de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connaissances</a:t>
            </a:r>
            <a:r>
              <a:rPr lang="en-US" sz="5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335973" y="1312862"/>
            <a:ext cx="17616055" cy="382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Léon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jouait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au hockey à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l’extérieur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lorsque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soudain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un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adversaire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fonça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sur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lui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et le fit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tomber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sur la glace.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Lorsque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Léon se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réveilla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tous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les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autres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joueurs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son équipe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étaient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autour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lui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 </a:t>
            </a: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3979691" y="6391235"/>
            <a:ext cx="2525884" cy="3962481"/>
          </a:xfrm>
          <a:custGeom>
            <a:avLst/>
            <a:gdLst/>
            <a:ahLst/>
            <a:cxnLst/>
            <a:rect l="l" t="t" r="r" b="b"/>
            <a:pathLst>
              <a:path w="2525884" h="3962481">
                <a:moveTo>
                  <a:pt x="0" y="0"/>
                </a:moveTo>
                <a:lnTo>
                  <a:pt x="2525884" y="0"/>
                </a:lnTo>
                <a:lnTo>
                  <a:pt x="2525884" y="3962480"/>
                </a:lnTo>
                <a:lnTo>
                  <a:pt x="0" y="39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028700" y="277813"/>
            <a:ext cx="16230600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Exemple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335973" y="6136179"/>
            <a:ext cx="10782606" cy="271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3"/>
              </a:lnSpc>
              <a:spcBef>
                <a:spcPct val="0"/>
              </a:spcBef>
            </a:pP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À quelle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saison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se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déroule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l’histoire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?</a:t>
            </a:r>
          </a:p>
          <a:p>
            <a:pPr algn="l">
              <a:lnSpc>
                <a:spcPts val="6983"/>
              </a:lnSpc>
              <a:spcBef>
                <a:spcPct val="0"/>
              </a:spcBef>
            </a:pP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Qu’est-ce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qui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est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arrivé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à Léon?</a:t>
            </a:r>
          </a:p>
          <a:p>
            <a:pPr algn="l">
              <a:lnSpc>
                <a:spcPts val="6983"/>
              </a:lnSpc>
              <a:spcBef>
                <a:spcPct val="0"/>
              </a:spcBef>
            </a:pP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Comment se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sentent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les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autres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9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joueurs</a:t>
            </a:r>
            <a:r>
              <a:rPr lang="en-US" sz="49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335973" y="1463635"/>
            <a:ext cx="17616055" cy="589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Ce jour-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là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il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faisait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vraiment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chaud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Jérémy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était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content d’être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enfin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vacances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pour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aller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faire du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vélo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avec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amis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Ils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s’arrêtèrent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au parc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où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ils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jouèrent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à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leur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jeu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préféré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la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tague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tout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l’après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-midi. Jérémy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entendit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un cri au loin et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dit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au revoir à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camarades</a:t>
            </a:r>
            <a:r>
              <a:rPr lang="en-US" sz="5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  <a:p>
            <a:pPr algn="ctr">
              <a:lnSpc>
                <a:spcPts val="7699"/>
              </a:lnSpc>
            </a:pPr>
            <a:endParaRPr lang="en-US" sz="5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3979691" y="6391235"/>
            <a:ext cx="2525884" cy="3962481"/>
          </a:xfrm>
          <a:custGeom>
            <a:avLst/>
            <a:gdLst/>
            <a:ahLst/>
            <a:cxnLst/>
            <a:rect l="l" t="t" r="r" b="b"/>
            <a:pathLst>
              <a:path w="2525884" h="3962481">
                <a:moveTo>
                  <a:pt x="0" y="0"/>
                </a:moveTo>
                <a:lnTo>
                  <a:pt x="2525884" y="0"/>
                </a:lnTo>
                <a:lnTo>
                  <a:pt x="2525884" y="3962480"/>
                </a:lnTo>
                <a:lnTo>
                  <a:pt x="0" y="39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028700" y="277813"/>
            <a:ext cx="16230600" cy="102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À </a:t>
            </a:r>
            <a:r>
              <a:rPr lang="en-US" sz="6500" b="1" dirty="0" err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toi</a:t>
            </a:r>
            <a:r>
              <a:rPr lang="en-US" sz="6500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 de </a:t>
            </a:r>
            <a:r>
              <a:rPr lang="en-US" sz="6500" b="1" dirty="0" err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jouer</a:t>
            </a:r>
            <a:r>
              <a:rPr lang="en-US" sz="6500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!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335973" y="6254492"/>
            <a:ext cx="13643718" cy="409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3"/>
              </a:lnSpc>
              <a:spcBef>
                <a:spcPct val="0"/>
              </a:spcBef>
            </a:pP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À quelle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saison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se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déroule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l’histoire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?</a:t>
            </a:r>
          </a:p>
          <a:p>
            <a:pPr algn="l">
              <a:lnSpc>
                <a:spcPts val="6283"/>
              </a:lnSpc>
              <a:spcBef>
                <a:spcPct val="0"/>
              </a:spcBef>
            </a:pP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Quel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âge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a Jérémy?</a:t>
            </a:r>
          </a:p>
          <a:p>
            <a:pPr algn="l">
              <a:lnSpc>
                <a:spcPts val="6283"/>
              </a:lnSpc>
              <a:spcBef>
                <a:spcPct val="0"/>
              </a:spcBef>
            </a:pP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Qui a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parlé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à Jérémy?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Qu’est-ce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que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cette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personne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lui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 a </a:t>
            </a:r>
            <a:r>
              <a:rPr lang="en-US" sz="4488" dirty="0" err="1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dit</a:t>
            </a:r>
            <a:r>
              <a:rPr lang="en-US" sz="4488" dirty="0">
                <a:solidFill>
                  <a:srgbClr val="F8041F"/>
                </a:solidFill>
                <a:latin typeface="Futura"/>
                <a:ea typeface="Futura"/>
                <a:cs typeface="Futura"/>
                <a:sym typeface="Futura"/>
              </a:rPr>
              <a:t>?</a:t>
            </a:r>
          </a:p>
          <a:p>
            <a:pPr algn="l">
              <a:lnSpc>
                <a:spcPts val="6983"/>
              </a:lnSpc>
              <a:spcBef>
                <a:spcPct val="0"/>
              </a:spcBef>
            </a:pPr>
            <a:endParaRPr lang="en-US" sz="4488" dirty="0">
              <a:solidFill>
                <a:srgbClr val="F8041F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13484856" y="1965021"/>
            <a:ext cx="3774444" cy="6356958"/>
          </a:xfrm>
          <a:custGeom>
            <a:avLst/>
            <a:gdLst/>
            <a:ahLst/>
            <a:cxnLst/>
            <a:rect l="l" t="t" r="r" b="b"/>
            <a:pathLst>
              <a:path w="3774444" h="6356958">
                <a:moveTo>
                  <a:pt x="0" y="0"/>
                </a:moveTo>
                <a:lnTo>
                  <a:pt x="3774444" y="0"/>
                </a:lnTo>
                <a:lnTo>
                  <a:pt x="377444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374838" y="5902731"/>
            <a:ext cx="4722869" cy="4114800"/>
          </a:xfrm>
          <a:custGeom>
            <a:avLst/>
            <a:gdLst/>
            <a:ahLst/>
            <a:cxnLst/>
            <a:rect l="l" t="t" r="r" b="b"/>
            <a:pathLst>
              <a:path w="4722869" h="4114800">
                <a:moveTo>
                  <a:pt x="0" y="0"/>
                </a:moveTo>
                <a:lnTo>
                  <a:pt x="4722869" y="0"/>
                </a:lnTo>
                <a:lnTo>
                  <a:pt x="4722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028700" y="771525"/>
            <a:ext cx="6825080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Lecture 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1028700" y="2235607"/>
            <a:ext cx="14994972" cy="326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Millie Rose</a:t>
            </a:r>
          </a:p>
          <a:p>
            <a:pPr algn="l">
              <a:lnSpc>
                <a:spcPts val="6300"/>
              </a:lnSpc>
            </a:pPr>
            <a:endParaRPr lang="en-US" sz="45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Intention de lecture : </a:t>
            </a:r>
            <a:r>
              <a:rPr lang="en-US" sz="45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Découvrir</a:t>
            </a: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qui </a:t>
            </a:r>
            <a:r>
              <a:rPr lang="en-US" sz="45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est</a:t>
            </a: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Millie Rose </a:t>
            </a:r>
          </a:p>
          <a:p>
            <a:pPr algn="l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et à quoi </a:t>
            </a:r>
            <a:r>
              <a:rPr lang="en-US" sz="45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sert</a:t>
            </a: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 </a:t>
            </a:r>
            <a:r>
              <a:rPr lang="en-US" sz="45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clé</a:t>
            </a:r>
            <a:r>
              <a:rPr lang="en-US" sz="45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</Words>
  <Application>Microsoft Office PowerPoint</Application>
  <PresentationFormat>Personnalisé</PresentationFormat>
  <Paragraphs>17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Futura Bold</vt:lpstr>
      <vt:lpstr>Futura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entre les lignes</dc:title>
  <dc:creator>Utilisateur</dc:creator>
  <cp:lastModifiedBy>Marianne Pouliot</cp:lastModifiedBy>
  <cp:revision>3</cp:revision>
  <dcterms:created xsi:type="dcterms:W3CDTF">2006-08-16T00:00:00Z</dcterms:created>
  <dcterms:modified xsi:type="dcterms:W3CDTF">2025-01-20T00:43:33Z</dcterms:modified>
  <dc:identifier>DAGXggAzO9w</dc:identifier>
</cp:coreProperties>
</file>