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60" r:id="rId5"/>
    <p:sldId id="261" r:id="rId6"/>
    <p:sldId id="259"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D7BE7-0D2A-4238-96BC-173C4BECF341}" v="425" dt="2023-11-14T01:11:45.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emie Langlois" userId="27a4572d051ffbfc" providerId="LiveId" clId="{5CCD7BE7-0D2A-4238-96BC-173C4BECF341}"/>
    <pc:docChg chg="custSel modSld">
      <pc:chgData name="Noemie Langlois" userId="27a4572d051ffbfc" providerId="LiveId" clId="{5CCD7BE7-0D2A-4238-96BC-173C4BECF341}" dt="2023-11-14T01:11:45.336" v="860" actId="20577"/>
      <pc:docMkLst>
        <pc:docMk/>
      </pc:docMkLst>
      <pc:sldChg chg="modSp mod">
        <pc:chgData name="Noemie Langlois" userId="27a4572d051ffbfc" providerId="LiveId" clId="{5CCD7BE7-0D2A-4238-96BC-173C4BECF341}" dt="2023-11-14T01:04:57.130" v="253" actId="20577"/>
        <pc:sldMkLst>
          <pc:docMk/>
          <pc:sldMk cId="3962418527" sldId="258"/>
        </pc:sldMkLst>
        <pc:spChg chg="mod">
          <ac:chgData name="Noemie Langlois" userId="27a4572d051ffbfc" providerId="LiveId" clId="{5CCD7BE7-0D2A-4238-96BC-173C4BECF341}" dt="2023-11-14T01:04:57.130" v="253" actId="20577"/>
          <ac:spMkLst>
            <pc:docMk/>
            <pc:sldMk cId="3962418527" sldId="258"/>
            <ac:spMk id="3" creationId="{D407F7E1-A313-217B-D9E0-BD9CAE6B0BA5}"/>
          </ac:spMkLst>
        </pc:spChg>
      </pc:sldChg>
      <pc:sldChg chg="modSp mod">
        <pc:chgData name="Noemie Langlois" userId="27a4572d051ffbfc" providerId="LiveId" clId="{5CCD7BE7-0D2A-4238-96BC-173C4BECF341}" dt="2023-11-06T02:52:29.207" v="6" actId="20577"/>
        <pc:sldMkLst>
          <pc:docMk/>
          <pc:sldMk cId="175917457" sldId="259"/>
        </pc:sldMkLst>
        <pc:spChg chg="mod">
          <ac:chgData name="Noemie Langlois" userId="27a4572d051ffbfc" providerId="LiveId" clId="{5CCD7BE7-0D2A-4238-96BC-173C4BECF341}" dt="2023-11-06T02:52:29.207" v="6" actId="20577"/>
          <ac:spMkLst>
            <pc:docMk/>
            <pc:sldMk cId="175917457" sldId="259"/>
            <ac:spMk id="3" creationId="{9AC41E63-2423-D725-5B98-9E9024D97E7F}"/>
          </ac:spMkLst>
        </pc:spChg>
      </pc:sldChg>
      <pc:sldChg chg="modSp mod">
        <pc:chgData name="Noemie Langlois" userId="27a4572d051ffbfc" providerId="LiveId" clId="{5CCD7BE7-0D2A-4238-96BC-173C4BECF341}" dt="2023-11-14T01:11:18.856" v="858" actId="20577"/>
        <pc:sldMkLst>
          <pc:docMk/>
          <pc:sldMk cId="2756569790" sldId="261"/>
        </pc:sldMkLst>
        <pc:spChg chg="mod">
          <ac:chgData name="Noemie Langlois" userId="27a4572d051ffbfc" providerId="LiveId" clId="{5CCD7BE7-0D2A-4238-96BC-173C4BECF341}" dt="2023-11-14T01:11:18.856" v="858" actId="20577"/>
          <ac:spMkLst>
            <pc:docMk/>
            <pc:sldMk cId="2756569790" sldId="261"/>
            <ac:spMk id="2" creationId="{8EF6F615-81B4-1B34-8428-660BAA2401F1}"/>
          </ac:spMkLst>
        </pc:spChg>
        <pc:spChg chg="mod">
          <ac:chgData name="Noemie Langlois" userId="27a4572d051ffbfc" providerId="LiveId" clId="{5CCD7BE7-0D2A-4238-96BC-173C4BECF341}" dt="2023-11-14T01:02:22.928" v="213" actId="313"/>
          <ac:spMkLst>
            <pc:docMk/>
            <pc:sldMk cId="2756569790" sldId="261"/>
            <ac:spMk id="3" creationId="{C970173A-8E50-6397-1DE4-BDB6C147455E}"/>
          </ac:spMkLst>
        </pc:spChg>
      </pc:sldChg>
      <pc:sldChg chg="modSp mod">
        <pc:chgData name="Noemie Langlois" userId="27a4572d051ffbfc" providerId="LiveId" clId="{5CCD7BE7-0D2A-4238-96BC-173C4BECF341}" dt="2023-11-14T01:07:35.544" v="404" actId="20577"/>
        <pc:sldMkLst>
          <pc:docMk/>
          <pc:sldMk cId="4116901815" sldId="262"/>
        </pc:sldMkLst>
        <pc:spChg chg="mod">
          <ac:chgData name="Noemie Langlois" userId="27a4572d051ffbfc" providerId="LiveId" clId="{5CCD7BE7-0D2A-4238-96BC-173C4BECF341}" dt="2023-11-14T01:07:35.544" v="404" actId="20577"/>
          <ac:spMkLst>
            <pc:docMk/>
            <pc:sldMk cId="4116901815" sldId="262"/>
            <ac:spMk id="3" creationId="{47BD32B2-FB8A-4AFE-C7D1-2328C7C0B6CD}"/>
          </ac:spMkLst>
        </pc:spChg>
      </pc:sldChg>
      <pc:sldChg chg="modSp">
        <pc:chgData name="Noemie Langlois" userId="27a4572d051ffbfc" providerId="LiveId" clId="{5CCD7BE7-0D2A-4238-96BC-173C4BECF341}" dt="2023-11-14T01:11:45.336" v="860" actId="20577"/>
        <pc:sldMkLst>
          <pc:docMk/>
          <pc:sldMk cId="1496511168" sldId="264"/>
        </pc:sldMkLst>
        <pc:graphicFrameChg chg="mod">
          <ac:chgData name="Noemie Langlois" userId="27a4572d051ffbfc" providerId="LiveId" clId="{5CCD7BE7-0D2A-4238-96BC-173C4BECF341}" dt="2023-11-14T01:11:45.336" v="860" actId="20577"/>
          <ac:graphicFrameMkLst>
            <pc:docMk/>
            <pc:sldMk cId="1496511168" sldId="264"/>
            <ac:graphicFrameMk id="5" creationId="{881EA91D-FE1F-6A73-CC1A-D0122FC13C83}"/>
          </ac:graphicFrameMkLst>
        </pc:graphicFrameChg>
      </pc:sldChg>
      <pc:sldChg chg="modSp mod">
        <pc:chgData name="Noemie Langlois" userId="27a4572d051ffbfc" providerId="LiveId" clId="{5CCD7BE7-0D2A-4238-96BC-173C4BECF341}" dt="2023-11-14T01:10:39.088" v="840" actId="20577"/>
        <pc:sldMkLst>
          <pc:docMk/>
          <pc:sldMk cId="1383063208" sldId="265"/>
        </pc:sldMkLst>
        <pc:spChg chg="mod">
          <ac:chgData name="Noemie Langlois" userId="27a4572d051ffbfc" providerId="LiveId" clId="{5CCD7BE7-0D2A-4238-96BC-173C4BECF341}" dt="2023-11-14T01:10:39.088" v="840" actId="20577"/>
          <ac:spMkLst>
            <pc:docMk/>
            <pc:sldMk cId="1383063208" sldId="265"/>
            <ac:spMk id="3" creationId="{D455B62F-FFC2-3AF9-D64D-F60CBEAA936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D92D30-98CB-498C-BF61-53A1F5002FC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B59EC8F-258B-4C8C-A0D6-33256B256E98}">
      <dgm:prSet/>
      <dgm:spPr/>
      <dgm:t>
        <a:bodyPr/>
        <a:lstStyle/>
        <a:p>
          <a:r>
            <a:rPr lang="fr-CA"/>
            <a:t>Enseignante associée</a:t>
          </a:r>
          <a:endParaRPr lang="en-US"/>
        </a:p>
      </dgm:t>
    </dgm:pt>
    <dgm:pt modelId="{BA183BBB-E4CA-4762-A853-66541725D934}" type="parTrans" cxnId="{64DC6B3F-05F6-4976-9614-BFB2E9A0A91B}">
      <dgm:prSet/>
      <dgm:spPr/>
      <dgm:t>
        <a:bodyPr/>
        <a:lstStyle/>
        <a:p>
          <a:endParaRPr lang="en-US"/>
        </a:p>
      </dgm:t>
    </dgm:pt>
    <dgm:pt modelId="{488BD670-D550-4F14-ABE7-A8F533B36234}" type="sibTrans" cxnId="{64DC6B3F-05F6-4976-9614-BFB2E9A0A91B}">
      <dgm:prSet/>
      <dgm:spPr/>
      <dgm:t>
        <a:bodyPr/>
        <a:lstStyle/>
        <a:p>
          <a:endParaRPr lang="en-US"/>
        </a:p>
      </dgm:t>
    </dgm:pt>
    <dgm:pt modelId="{87F5FA1D-FBBF-4A5D-A407-04C9756E90BD}">
      <dgm:prSet/>
      <dgm:spPr/>
      <dgm:t>
        <a:bodyPr/>
        <a:lstStyle/>
        <a:p>
          <a:r>
            <a:rPr lang="fr-CA"/>
            <a:t>Autres enseignantes de préscolaire</a:t>
          </a:r>
          <a:endParaRPr lang="en-US"/>
        </a:p>
      </dgm:t>
    </dgm:pt>
    <dgm:pt modelId="{C5F62964-2D03-462E-9BFE-D399EAAF9B44}" type="parTrans" cxnId="{511B3705-715D-4DAA-92F2-F08CE64E03F1}">
      <dgm:prSet/>
      <dgm:spPr/>
      <dgm:t>
        <a:bodyPr/>
        <a:lstStyle/>
        <a:p>
          <a:endParaRPr lang="en-US"/>
        </a:p>
      </dgm:t>
    </dgm:pt>
    <dgm:pt modelId="{B35B08F0-2334-4450-BA29-AA2C735D409B}" type="sibTrans" cxnId="{511B3705-715D-4DAA-92F2-F08CE64E03F1}">
      <dgm:prSet/>
      <dgm:spPr/>
      <dgm:t>
        <a:bodyPr/>
        <a:lstStyle/>
        <a:p>
          <a:endParaRPr lang="en-US"/>
        </a:p>
      </dgm:t>
    </dgm:pt>
    <dgm:pt modelId="{3A39202B-2B4D-45FC-9273-92966CF01AF9}">
      <dgm:prSet/>
      <dgm:spPr/>
      <dgm:t>
        <a:bodyPr/>
        <a:lstStyle/>
        <a:p>
          <a:r>
            <a:rPr lang="fr-CA"/>
            <a:t>Superviseure de stage</a:t>
          </a:r>
          <a:endParaRPr lang="en-US"/>
        </a:p>
      </dgm:t>
    </dgm:pt>
    <dgm:pt modelId="{D5040309-318F-45A2-98D3-90D6EFED6C50}" type="parTrans" cxnId="{50E5B35A-600D-497E-9F88-5ADDF9F6EABD}">
      <dgm:prSet/>
      <dgm:spPr/>
      <dgm:t>
        <a:bodyPr/>
        <a:lstStyle/>
        <a:p>
          <a:endParaRPr lang="en-US"/>
        </a:p>
      </dgm:t>
    </dgm:pt>
    <dgm:pt modelId="{4837884F-5D34-4181-8A02-CE05BF31E5BB}" type="sibTrans" cxnId="{50E5B35A-600D-497E-9F88-5ADDF9F6EABD}">
      <dgm:prSet/>
      <dgm:spPr/>
      <dgm:t>
        <a:bodyPr/>
        <a:lstStyle/>
        <a:p>
          <a:endParaRPr lang="en-US"/>
        </a:p>
      </dgm:t>
    </dgm:pt>
    <dgm:pt modelId="{C5B4AB5B-3F41-4621-9132-2019D5C77347}">
      <dgm:prSet/>
      <dgm:spPr/>
      <dgm:t>
        <a:bodyPr/>
        <a:lstStyle/>
        <a:p>
          <a:r>
            <a:rPr lang="fr-CA"/>
            <a:t>Programme-cycle</a:t>
          </a:r>
          <a:endParaRPr lang="en-US"/>
        </a:p>
      </dgm:t>
    </dgm:pt>
    <dgm:pt modelId="{625815DE-FF45-4746-8711-A04EFC4E9DA1}" type="parTrans" cxnId="{583D7DB9-8BC1-49C2-9A0D-E2656BE62BAE}">
      <dgm:prSet/>
      <dgm:spPr/>
      <dgm:t>
        <a:bodyPr/>
        <a:lstStyle/>
        <a:p>
          <a:endParaRPr lang="en-US"/>
        </a:p>
      </dgm:t>
    </dgm:pt>
    <dgm:pt modelId="{E7A558C5-A158-413F-83ED-06CEFCA6E503}" type="sibTrans" cxnId="{583D7DB9-8BC1-49C2-9A0D-E2656BE62BAE}">
      <dgm:prSet/>
      <dgm:spPr/>
      <dgm:t>
        <a:bodyPr/>
        <a:lstStyle/>
        <a:p>
          <a:endParaRPr lang="en-US"/>
        </a:p>
      </dgm:t>
    </dgm:pt>
    <dgm:pt modelId="{B29632E8-84CE-49FD-ABB8-A8237F6675A7}">
      <dgm:prSet/>
      <dgm:spPr/>
      <dgm:t>
        <a:bodyPr/>
        <a:lstStyle/>
        <a:p>
          <a:r>
            <a:rPr lang="fr-CA"/>
            <a:t>Ouvrages issus de ma formation universitaire</a:t>
          </a:r>
          <a:endParaRPr lang="en-US"/>
        </a:p>
      </dgm:t>
    </dgm:pt>
    <dgm:pt modelId="{BF519900-480F-4773-8C64-8778A4ACF64C}" type="parTrans" cxnId="{F5F45558-0754-40EE-B5FD-9339BF468518}">
      <dgm:prSet/>
      <dgm:spPr/>
      <dgm:t>
        <a:bodyPr/>
        <a:lstStyle/>
        <a:p>
          <a:endParaRPr lang="en-US"/>
        </a:p>
      </dgm:t>
    </dgm:pt>
    <dgm:pt modelId="{9DC6210C-3898-478F-AADD-8296DFAA4DB6}" type="sibTrans" cxnId="{F5F45558-0754-40EE-B5FD-9339BF468518}">
      <dgm:prSet/>
      <dgm:spPr/>
      <dgm:t>
        <a:bodyPr/>
        <a:lstStyle/>
        <a:p>
          <a:endParaRPr lang="en-US"/>
        </a:p>
      </dgm:t>
    </dgm:pt>
    <dgm:pt modelId="{06F99766-E044-4E80-9A6D-4BFFDB2EA51A}" type="pres">
      <dgm:prSet presAssocID="{F4D92D30-98CB-498C-BF61-53A1F5002FC2}" presName="linear" presStyleCnt="0">
        <dgm:presLayoutVars>
          <dgm:animLvl val="lvl"/>
          <dgm:resizeHandles val="exact"/>
        </dgm:presLayoutVars>
      </dgm:prSet>
      <dgm:spPr/>
    </dgm:pt>
    <dgm:pt modelId="{38BD515B-1579-4A0B-9981-0CB3FBDA08E8}" type="pres">
      <dgm:prSet presAssocID="{6B59EC8F-258B-4C8C-A0D6-33256B256E98}" presName="parentText" presStyleLbl="node1" presStyleIdx="0" presStyleCnt="5">
        <dgm:presLayoutVars>
          <dgm:chMax val="0"/>
          <dgm:bulletEnabled val="1"/>
        </dgm:presLayoutVars>
      </dgm:prSet>
      <dgm:spPr/>
    </dgm:pt>
    <dgm:pt modelId="{9AE933C1-DF7A-4948-BF3A-A69B63776B99}" type="pres">
      <dgm:prSet presAssocID="{488BD670-D550-4F14-ABE7-A8F533B36234}" presName="spacer" presStyleCnt="0"/>
      <dgm:spPr/>
    </dgm:pt>
    <dgm:pt modelId="{700FBAE2-4A9A-4751-87BA-A6148A2A8828}" type="pres">
      <dgm:prSet presAssocID="{87F5FA1D-FBBF-4A5D-A407-04C9756E90BD}" presName="parentText" presStyleLbl="node1" presStyleIdx="1" presStyleCnt="5">
        <dgm:presLayoutVars>
          <dgm:chMax val="0"/>
          <dgm:bulletEnabled val="1"/>
        </dgm:presLayoutVars>
      </dgm:prSet>
      <dgm:spPr/>
    </dgm:pt>
    <dgm:pt modelId="{D86CB00E-2A40-44D7-892D-71BE9319EB44}" type="pres">
      <dgm:prSet presAssocID="{B35B08F0-2334-4450-BA29-AA2C735D409B}" presName="spacer" presStyleCnt="0"/>
      <dgm:spPr/>
    </dgm:pt>
    <dgm:pt modelId="{F3064289-39FE-407C-BEB7-E1A3AC6D0023}" type="pres">
      <dgm:prSet presAssocID="{3A39202B-2B4D-45FC-9273-92966CF01AF9}" presName="parentText" presStyleLbl="node1" presStyleIdx="2" presStyleCnt="5">
        <dgm:presLayoutVars>
          <dgm:chMax val="0"/>
          <dgm:bulletEnabled val="1"/>
        </dgm:presLayoutVars>
      </dgm:prSet>
      <dgm:spPr/>
    </dgm:pt>
    <dgm:pt modelId="{4EBA2145-8E5E-4E96-B78A-4D89E2E1B4A3}" type="pres">
      <dgm:prSet presAssocID="{4837884F-5D34-4181-8A02-CE05BF31E5BB}" presName="spacer" presStyleCnt="0"/>
      <dgm:spPr/>
    </dgm:pt>
    <dgm:pt modelId="{BB305521-C7BA-4924-97D7-4B766705AA0C}" type="pres">
      <dgm:prSet presAssocID="{C5B4AB5B-3F41-4621-9132-2019D5C77347}" presName="parentText" presStyleLbl="node1" presStyleIdx="3" presStyleCnt="5">
        <dgm:presLayoutVars>
          <dgm:chMax val="0"/>
          <dgm:bulletEnabled val="1"/>
        </dgm:presLayoutVars>
      </dgm:prSet>
      <dgm:spPr/>
    </dgm:pt>
    <dgm:pt modelId="{67C1B5E1-D453-4941-B4EA-BFA7E2AD241D}" type="pres">
      <dgm:prSet presAssocID="{E7A558C5-A158-413F-83ED-06CEFCA6E503}" presName="spacer" presStyleCnt="0"/>
      <dgm:spPr/>
    </dgm:pt>
    <dgm:pt modelId="{3A87343F-A1B8-4AF6-82FB-E409D2697338}" type="pres">
      <dgm:prSet presAssocID="{B29632E8-84CE-49FD-ABB8-A8237F6675A7}" presName="parentText" presStyleLbl="node1" presStyleIdx="4" presStyleCnt="5">
        <dgm:presLayoutVars>
          <dgm:chMax val="0"/>
          <dgm:bulletEnabled val="1"/>
        </dgm:presLayoutVars>
      </dgm:prSet>
      <dgm:spPr/>
    </dgm:pt>
  </dgm:ptLst>
  <dgm:cxnLst>
    <dgm:cxn modelId="{511B3705-715D-4DAA-92F2-F08CE64E03F1}" srcId="{F4D92D30-98CB-498C-BF61-53A1F5002FC2}" destId="{87F5FA1D-FBBF-4A5D-A407-04C9756E90BD}" srcOrd="1" destOrd="0" parTransId="{C5F62964-2D03-462E-9BFE-D399EAAF9B44}" sibTransId="{B35B08F0-2334-4450-BA29-AA2C735D409B}"/>
    <dgm:cxn modelId="{4A118C33-5163-40EB-94E8-91B958C69177}" type="presOf" srcId="{C5B4AB5B-3F41-4621-9132-2019D5C77347}" destId="{BB305521-C7BA-4924-97D7-4B766705AA0C}" srcOrd="0" destOrd="0" presId="urn:microsoft.com/office/officeart/2005/8/layout/vList2"/>
    <dgm:cxn modelId="{64DC6B3F-05F6-4976-9614-BFB2E9A0A91B}" srcId="{F4D92D30-98CB-498C-BF61-53A1F5002FC2}" destId="{6B59EC8F-258B-4C8C-A0D6-33256B256E98}" srcOrd="0" destOrd="0" parTransId="{BA183BBB-E4CA-4762-A853-66541725D934}" sibTransId="{488BD670-D550-4F14-ABE7-A8F533B36234}"/>
    <dgm:cxn modelId="{CB20BB61-B3B1-4D8E-8196-5F4F57A7462F}" type="presOf" srcId="{3A39202B-2B4D-45FC-9273-92966CF01AF9}" destId="{F3064289-39FE-407C-BEB7-E1A3AC6D0023}" srcOrd="0" destOrd="0" presId="urn:microsoft.com/office/officeart/2005/8/layout/vList2"/>
    <dgm:cxn modelId="{F5F45558-0754-40EE-B5FD-9339BF468518}" srcId="{F4D92D30-98CB-498C-BF61-53A1F5002FC2}" destId="{B29632E8-84CE-49FD-ABB8-A8237F6675A7}" srcOrd="4" destOrd="0" parTransId="{BF519900-480F-4773-8C64-8778A4ACF64C}" sibTransId="{9DC6210C-3898-478F-AADD-8296DFAA4DB6}"/>
    <dgm:cxn modelId="{50E5B35A-600D-497E-9F88-5ADDF9F6EABD}" srcId="{F4D92D30-98CB-498C-BF61-53A1F5002FC2}" destId="{3A39202B-2B4D-45FC-9273-92966CF01AF9}" srcOrd="2" destOrd="0" parTransId="{D5040309-318F-45A2-98D3-90D6EFED6C50}" sibTransId="{4837884F-5D34-4181-8A02-CE05BF31E5BB}"/>
    <dgm:cxn modelId="{6AB67496-6E7A-4049-8A1E-E46B275A15BB}" type="presOf" srcId="{F4D92D30-98CB-498C-BF61-53A1F5002FC2}" destId="{06F99766-E044-4E80-9A6D-4BFFDB2EA51A}" srcOrd="0" destOrd="0" presId="urn:microsoft.com/office/officeart/2005/8/layout/vList2"/>
    <dgm:cxn modelId="{F9DFE2B3-F5C3-43EC-AC67-19C23C945643}" type="presOf" srcId="{87F5FA1D-FBBF-4A5D-A407-04C9756E90BD}" destId="{700FBAE2-4A9A-4751-87BA-A6148A2A8828}" srcOrd="0" destOrd="0" presId="urn:microsoft.com/office/officeart/2005/8/layout/vList2"/>
    <dgm:cxn modelId="{C111F0B7-16B7-4F36-A94F-D80E1DE5BF66}" type="presOf" srcId="{B29632E8-84CE-49FD-ABB8-A8237F6675A7}" destId="{3A87343F-A1B8-4AF6-82FB-E409D2697338}" srcOrd="0" destOrd="0" presId="urn:microsoft.com/office/officeart/2005/8/layout/vList2"/>
    <dgm:cxn modelId="{583D7DB9-8BC1-49C2-9A0D-E2656BE62BAE}" srcId="{F4D92D30-98CB-498C-BF61-53A1F5002FC2}" destId="{C5B4AB5B-3F41-4621-9132-2019D5C77347}" srcOrd="3" destOrd="0" parTransId="{625815DE-FF45-4746-8711-A04EFC4E9DA1}" sibTransId="{E7A558C5-A158-413F-83ED-06CEFCA6E503}"/>
    <dgm:cxn modelId="{46BC17FF-FADB-42B0-B5CD-ADC31EF9C0B1}" type="presOf" srcId="{6B59EC8F-258B-4C8C-A0D6-33256B256E98}" destId="{38BD515B-1579-4A0B-9981-0CB3FBDA08E8}" srcOrd="0" destOrd="0" presId="urn:microsoft.com/office/officeart/2005/8/layout/vList2"/>
    <dgm:cxn modelId="{D78CEB91-1E22-409D-A2C9-4625EC439B6A}" type="presParOf" srcId="{06F99766-E044-4E80-9A6D-4BFFDB2EA51A}" destId="{38BD515B-1579-4A0B-9981-0CB3FBDA08E8}" srcOrd="0" destOrd="0" presId="urn:microsoft.com/office/officeart/2005/8/layout/vList2"/>
    <dgm:cxn modelId="{CEA35E21-638C-4BCB-9532-998173B98D2B}" type="presParOf" srcId="{06F99766-E044-4E80-9A6D-4BFFDB2EA51A}" destId="{9AE933C1-DF7A-4948-BF3A-A69B63776B99}" srcOrd="1" destOrd="0" presId="urn:microsoft.com/office/officeart/2005/8/layout/vList2"/>
    <dgm:cxn modelId="{C6179E9B-7D31-4351-BFA9-667FB89B1B40}" type="presParOf" srcId="{06F99766-E044-4E80-9A6D-4BFFDB2EA51A}" destId="{700FBAE2-4A9A-4751-87BA-A6148A2A8828}" srcOrd="2" destOrd="0" presId="urn:microsoft.com/office/officeart/2005/8/layout/vList2"/>
    <dgm:cxn modelId="{94456FBA-5AC2-4D58-887A-4F3076D1AC8D}" type="presParOf" srcId="{06F99766-E044-4E80-9A6D-4BFFDB2EA51A}" destId="{D86CB00E-2A40-44D7-892D-71BE9319EB44}" srcOrd="3" destOrd="0" presId="urn:microsoft.com/office/officeart/2005/8/layout/vList2"/>
    <dgm:cxn modelId="{493D6DD1-C57D-4623-976D-C26268DFF061}" type="presParOf" srcId="{06F99766-E044-4E80-9A6D-4BFFDB2EA51A}" destId="{F3064289-39FE-407C-BEB7-E1A3AC6D0023}" srcOrd="4" destOrd="0" presId="urn:microsoft.com/office/officeart/2005/8/layout/vList2"/>
    <dgm:cxn modelId="{73873D81-A931-4CD9-AA20-855DA503BE3F}" type="presParOf" srcId="{06F99766-E044-4E80-9A6D-4BFFDB2EA51A}" destId="{4EBA2145-8E5E-4E96-B78A-4D89E2E1B4A3}" srcOrd="5" destOrd="0" presId="urn:microsoft.com/office/officeart/2005/8/layout/vList2"/>
    <dgm:cxn modelId="{F2D439D4-EB7A-4B37-AD15-1E24D8510529}" type="presParOf" srcId="{06F99766-E044-4E80-9A6D-4BFFDB2EA51A}" destId="{BB305521-C7BA-4924-97D7-4B766705AA0C}" srcOrd="6" destOrd="0" presId="urn:microsoft.com/office/officeart/2005/8/layout/vList2"/>
    <dgm:cxn modelId="{D814D384-6ADA-42D0-8F47-BA9CAF9BD417}" type="presParOf" srcId="{06F99766-E044-4E80-9A6D-4BFFDB2EA51A}" destId="{67C1B5E1-D453-4941-B4EA-BFA7E2AD241D}" srcOrd="7" destOrd="0" presId="urn:microsoft.com/office/officeart/2005/8/layout/vList2"/>
    <dgm:cxn modelId="{EED377D8-00DB-477C-AF05-48B715DF6B18}" type="presParOf" srcId="{06F99766-E044-4E80-9A6D-4BFFDB2EA51A}" destId="{3A87343F-A1B8-4AF6-82FB-E409D269733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F2725-B166-44B1-923C-1C9D0899F66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2D44883-5085-4523-8943-C474FCC22CA3}">
      <dgm:prSet/>
      <dgm:spPr/>
      <dgm:t>
        <a:bodyPr/>
        <a:lstStyle/>
        <a:p>
          <a:r>
            <a:rPr lang="fr-CA" dirty="0"/>
            <a:t>Grille d’élèves dans laquelle j’utiliserai un code de couleur pour évaluer les composantes </a:t>
          </a:r>
          <a:r>
            <a:rPr lang="fr-CA" i="1" dirty="0"/>
            <a:t>intégrer progressivement les règles de vie </a:t>
          </a:r>
          <a:r>
            <a:rPr lang="fr-CA" dirty="0"/>
            <a:t>et </a:t>
          </a:r>
          <a:r>
            <a:rPr lang="fr-CA" i="1" dirty="0"/>
            <a:t>réguler son comportement </a:t>
          </a:r>
          <a:r>
            <a:rPr lang="fr-CA" dirty="0"/>
            <a:t>(vert foncé-vert pâle-jaune-rouge)</a:t>
          </a:r>
          <a:endParaRPr lang="en-US" dirty="0"/>
        </a:p>
      </dgm:t>
    </dgm:pt>
    <dgm:pt modelId="{341A4839-F212-4C43-962D-05202B983452}" type="parTrans" cxnId="{BF548A23-84DA-4211-BF63-6A1D4988F32E}">
      <dgm:prSet/>
      <dgm:spPr/>
      <dgm:t>
        <a:bodyPr/>
        <a:lstStyle/>
        <a:p>
          <a:endParaRPr lang="en-US"/>
        </a:p>
      </dgm:t>
    </dgm:pt>
    <dgm:pt modelId="{A173D3B4-0AA1-40FE-A1C9-3DE10B420DCD}" type="sibTrans" cxnId="{BF548A23-84DA-4211-BF63-6A1D4988F32E}">
      <dgm:prSet/>
      <dgm:spPr/>
      <dgm:t>
        <a:bodyPr/>
        <a:lstStyle/>
        <a:p>
          <a:endParaRPr lang="en-US"/>
        </a:p>
      </dgm:t>
    </dgm:pt>
    <dgm:pt modelId="{ADEAEF60-2447-4F45-B902-82467A86B68C}">
      <dgm:prSet/>
      <dgm:spPr/>
      <dgm:t>
        <a:bodyPr/>
        <a:lstStyle/>
        <a:p>
          <a:r>
            <a:rPr lang="fr-CA" dirty="0"/>
            <a:t>Grille d’élèves (par couleurs de tables) pour noter le respect du ton de voix demandé pendant les ateliers et les activités dirigées. </a:t>
          </a:r>
          <a:endParaRPr lang="en-US" dirty="0"/>
        </a:p>
      </dgm:t>
    </dgm:pt>
    <dgm:pt modelId="{E28EF38F-C423-4ECC-9727-612CEA173315}" type="parTrans" cxnId="{4D43BE69-E92E-4677-BEFF-BC1D8BD13B56}">
      <dgm:prSet/>
      <dgm:spPr/>
      <dgm:t>
        <a:bodyPr/>
        <a:lstStyle/>
        <a:p>
          <a:endParaRPr lang="en-US"/>
        </a:p>
      </dgm:t>
    </dgm:pt>
    <dgm:pt modelId="{A61C1F2A-9C3C-46BA-AA86-ECA53B246A1A}" type="sibTrans" cxnId="{4D43BE69-E92E-4677-BEFF-BC1D8BD13B56}">
      <dgm:prSet/>
      <dgm:spPr/>
      <dgm:t>
        <a:bodyPr/>
        <a:lstStyle/>
        <a:p>
          <a:endParaRPr lang="en-US"/>
        </a:p>
      </dgm:t>
    </dgm:pt>
    <dgm:pt modelId="{187F5129-46EE-43E7-A158-4C434A1E8509}">
      <dgm:prSet/>
      <dgm:spPr/>
      <dgm:t>
        <a:bodyPr/>
        <a:lstStyle/>
        <a:p>
          <a:r>
            <a:rPr lang="fr-CA" dirty="0"/>
            <a:t>Noter le nombre de diamants donnés par jour, selon le type d’activité, pour constater les forces et les défis du groupe.</a:t>
          </a:r>
        </a:p>
      </dgm:t>
    </dgm:pt>
    <dgm:pt modelId="{65E0E8D0-AD02-4DE6-A07E-66003C715738}" type="parTrans" cxnId="{641C4CE2-3D71-4D97-B2D3-3B1B09423643}">
      <dgm:prSet/>
      <dgm:spPr/>
      <dgm:t>
        <a:bodyPr/>
        <a:lstStyle/>
        <a:p>
          <a:endParaRPr lang="fr-CA"/>
        </a:p>
      </dgm:t>
    </dgm:pt>
    <dgm:pt modelId="{111E3FFE-1153-4DCB-8FC3-EBEAEE47E007}" type="sibTrans" cxnId="{641C4CE2-3D71-4D97-B2D3-3B1B09423643}">
      <dgm:prSet/>
      <dgm:spPr/>
      <dgm:t>
        <a:bodyPr/>
        <a:lstStyle/>
        <a:p>
          <a:endParaRPr lang="fr-CA"/>
        </a:p>
      </dgm:t>
    </dgm:pt>
    <dgm:pt modelId="{045ECED9-9183-4CF0-9F7D-7A3585520920}" type="pres">
      <dgm:prSet presAssocID="{F14F2725-B166-44B1-923C-1C9D0899F661}" presName="hierChild1" presStyleCnt="0">
        <dgm:presLayoutVars>
          <dgm:chPref val="1"/>
          <dgm:dir/>
          <dgm:animOne val="branch"/>
          <dgm:animLvl val="lvl"/>
          <dgm:resizeHandles/>
        </dgm:presLayoutVars>
      </dgm:prSet>
      <dgm:spPr/>
    </dgm:pt>
    <dgm:pt modelId="{81059DA2-A36B-4447-B967-B9E28F4923F5}" type="pres">
      <dgm:prSet presAssocID="{32D44883-5085-4523-8943-C474FCC22CA3}" presName="hierRoot1" presStyleCnt="0"/>
      <dgm:spPr/>
    </dgm:pt>
    <dgm:pt modelId="{0F148375-19BE-4383-93F9-8F084F9D7FB7}" type="pres">
      <dgm:prSet presAssocID="{32D44883-5085-4523-8943-C474FCC22CA3}" presName="composite" presStyleCnt="0"/>
      <dgm:spPr/>
    </dgm:pt>
    <dgm:pt modelId="{1B695C81-23D5-40A9-B300-F1D778F57E40}" type="pres">
      <dgm:prSet presAssocID="{32D44883-5085-4523-8943-C474FCC22CA3}" presName="background" presStyleLbl="node0" presStyleIdx="0" presStyleCnt="3"/>
      <dgm:spPr/>
    </dgm:pt>
    <dgm:pt modelId="{854D18F3-A61D-4B40-9CAD-A46F5839F0FD}" type="pres">
      <dgm:prSet presAssocID="{32D44883-5085-4523-8943-C474FCC22CA3}" presName="text" presStyleLbl="fgAcc0" presStyleIdx="0" presStyleCnt="3">
        <dgm:presLayoutVars>
          <dgm:chPref val="3"/>
        </dgm:presLayoutVars>
      </dgm:prSet>
      <dgm:spPr/>
    </dgm:pt>
    <dgm:pt modelId="{07461DAE-0691-40AF-9AB5-324603C4821B}" type="pres">
      <dgm:prSet presAssocID="{32D44883-5085-4523-8943-C474FCC22CA3}" presName="hierChild2" presStyleCnt="0"/>
      <dgm:spPr/>
    </dgm:pt>
    <dgm:pt modelId="{2D9FAD50-F06D-4711-BFFE-8EE6F6992C17}" type="pres">
      <dgm:prSet presAssocID="{ADEAEF60-2447-4F45-B902-82467A86B68C}" presName="hierRoot1" presStyleCnt="0"/>
      <dgm:spPr/>
    </dgm:pt>
    <dgm:pt modelId="{0694F36A-8A46-4336-B57B-E1C61CA5DDA7}" type="pres">
      <dgm:prSet presAssocID="{ADEAEF60-2447-4F45-B902-82467A86B68C}" presName="composite" presStyleCnt="0"/>
      <dgm:spPr/>
    </dgm:pt>
    <dgm:pt modelId="{3F07BD58-E8D1-4C6C-BDC3-D4BFBC781C73}" type="pres">
      <dgm:prSet presAssocID="{ADEAEF60-2447-4F45-B902-82467A86B68C}" presName="background" presStyleLbl="node0" presStyleIdx="1" presStyleCnt="3"/>
      <dgm:spPr/>
    </dgm:pt>
    <dgm:pt modelId="{36ECB4E3-13A0-4EC9-93B3-5055C0BD0533}" type="pres">
      <dgm:prSet presAssocID="{ADEAEF60-2447-4F45-B902-82467A86B68C}" presName="text" presStyleLbl="fgAcc0" presStyleIdx="1" presStyleCnt="3">
        <dgm:presLayoutVars>
          <dgm:chPref val="3"/>
        </dgm:presLayoutVars>
      </dgm:prSet>
      <dgm:spPr/>
    </dgm:pt>
    <dgm:pt modelId="{F3FF2712-96AC-44BA-9395-DC1D85664FBB}" type="pres">
      <dgm:prSet presAssocID="{ADEAEF60-2447-4F45-B902-82467A86B68C}" presName="hierChild2" presStyleCnt="0"/>
      <dgm:spPr/>
    </dgm:pt>
    <dgm:pt modelId="{7478BA51-3317-48DC-9B84-452C8C0EA14A}" type="pres">
      <dgm:prSet presAssocID="{187F5129-46EE-43E7-A158-4C434A1E8509}" presName="hierRoot1" presStyleCnt="0"/>
      <dgm:spPr/>
    </dgm:pt>
    <dgm:pt modelId="{FA148302-D76E-40B8-9EEC-6481CEE871CD}" type="pres">
      <dgm:prSet presAssocID="{187F5129-46EE-43E7-A158-4C434A1E8509}" presName="composite" presStyleCnt="0"/>
      <dgm:spPr/>
    </dgm:pt>
    <dgm:pt modelId="{F82BD98D-531E-4619-A996-E20FEDDFA678}" type="pres">
      <dgm:prSet presAssocID="{187F5129-46EE-43E7-A158-4C434A1E8509}" presName="background" presStyleLbl="node0" presStyleIdx="2" presStyleCnt="3"/>
      <dgm:spPr/>
    </dgm:pt>
    <dgm:pt modelId="{00C99644-42A4-46A5-8973-7B2378593B55}" type="pres">
      <dgm:prSet presAssocID="{187F5129-46EE-43E7-A158-4C434A1E8509}" presName="text" presStyleLbl="fgAcc0" presStyleIdx="2" presStyleCnt="3">
        <dgm:presLayoutVars>
          <dgm:chPref val="3"/>
        </dgm:presLayoutVars>
      </dgm:prSet>
      <dgm:spPr/>
    </dgm:pt>
    <dgm:pt modelId="{7166E3FE-5A6D-42D3-B89C-5319E4573F06}" type="pres">
      <dgm:prSet presAssocID="{187F5129-46EE-43E7-A158-4C434A1E8509}" presName="hierChild2" presStyleCnt="0"/>
      <dgm:spPr/>
    </dgm:pt>
  </dgm:ptLst>
  <dgm:cxnLst>
    <dgm:cxn modelId="{BF548A23-84DA-4211-BF63-6A1D4988F32E}" srcId="{F14F2725-B166-44B1-923C-1C9D0899F661}" destId="{32D44883-5085-4523-8943-C474FCC22CA3}" srcOrd="0" destOrd="0" parTransId="{341A4839-F212-4C43-962D-05202B983452}" sibTransId="{A173D3B4-0AA1-40FE-A1C9-3DE10B420DCD}"/>
    <dgm:cxn modelId="{E268AB65-3733-4094-B040-6F052DA93B84}" type="presOf" srcId="{32D44883-5085-4523-8943-C474FCC22CA3}" destId="{854D18F3-A61D-4B40-9CAD-A46F5839F0FD}" srcOrd="0" destOrd="0" presId="urn:microsoft.com/office/officeart/2005/8/layout/hierarchy1"/>
    <dgm:cxn modelId="{4D43BE69-E92E-4677-BEFF-BC1D8BD13B56}" srcId="{F14F2725-B166-44B1-923C-1C9D0899F661}" destId="{ADEAEF60-2447-4F45-B902-82467A86B68C}" srcOrd="1" destOrd="0" parTransId="{E28EF38F-C423-4ECC-9727-612CEA173315}" sibTransId="{A61C1F2A-9C3C-46BA-AA86-ECA53B246A1A}"/>
    <dgm:cxn modelId="{F11C646D-2118-4683-804C-840C7D14A8B5}" type="presOf" srcId="{ADEAEF60-2447-4F45-B902-82467A86B68C}" destId="{36ECB4E3-13A0-4EC9-93B3-5055C0BD0533}" srcOrd="0" destOrd="0" presId="urn:microsoft.com/office/officeart/2005/8/layout/hierarchy1"/>
    <dgm:cxn modelId="{B4786F81-661C-49C0-8480-C3F666992F3C}" type="presOf" srcId="{187F5129-46EE-43E7-A158-4C434A1E8509}" destId="{00C99644-42A4-46A5-8973-7B2378593B55}" srcOrd="0" destOrd="0" presId="urn:microsoft.com/office/officeart/2005/8/layout/hierarchy1"/>
    <dgm:cxn modelId="{14CDB9CF-ABE0-47C2-9368-9AE7F192CEC1}" type="presOf" srcId="{F14F2725-B166-44B1-923C-1C9D0899F661}" destId="{045ECED9-9183-4CF0-9F7D-7A3585520920}" srcOrd="0" destOrd="0" presId="urn:microsoft.com/office/officeart/2005/8/layout/hierarchy1"/>
    <dgm:cxn modelId="{641C4CE2-3D71-4D97-B2D3-3B1B09423643}" srcId="{F14F2725-B166-44B1-923C-1C9D0899F661}" destId="{187F5129-46EE-43E7-A158-4C434A1E8509}" srcOrd="2" destOrd="0" parTransId="{65E0E8D0-AD02-4DE6-A07E-66003C715738}" sibTransId="{111E3FFE-1153-4DCB-8FC3-EBEAEE47E007}"/>
    <dgm:cxn modelId="{D32B34EC-D192-4664-A821-FDFEC3CA48C7}" type="presParOf" srcId="{045ECED9-9183-4CF0-9F7D-7A3585520920}" destId="{81059DA2-A36B-4447-B967-B9E28F4923F5}" srcOrd="0" destOrd="0" presId="urn:microsoft.com/office/officeart/2005/8/layout/hierarchy1"/>
    <dgm:cxn modelId="{2C069481-CB16-4ADD-8A35-25E5095C99DA}" type="presParOf" srcId="{81059DA2-A36B-4447-B967-B9E28F4923F5}" destId="{0F148375-19BE-4383-93F9-8F084F9D7FB7}" srcOrd="0" destOrd="0" presId="urn:microsoft.com/office/officeart/2005/8/layout/hierarchy1"/>
    <dgm:cxn modelId="{1DCE01F6-B7A3-491E-9AE0-15DC773FC058}" type="presParOf" srcId="{0F148375-19BE-4383-93F9-8F084F9D7FB7}" destId="{1B695C81-23D5-40A9-B300-F1D778F57E40}" srcOrd="0" destOrd="0" presId="urn:microsoft.com/office/officeart/2005/8/layout/hierarchy1"/>
    <dgm:cxn modelId="{FBB34AAA-0DF3-4812-90AA-F03D11ACFF68}" type="presParOf" srcId="{0F148375-19BE-4383-93F9-8F084F9D7FB7}" destId="{854D18F3-A61D-4B40-9CAD-A46F5839F0FD}" srcOrd="1" destOrd="0" presId="urn:microsoft.com/office/officeart/2005/8/layout/hierarchy1"/>
    <dgm:cxn modelId="{03634559-8F22-4A95-BC3A-42A16809DB5A}" type="presParOf" srcId="{81059DA2-A36B-4447-B967-B9E28F4923F5}" destId="{07461DAE-0691-40AF-9AB5-324603C4821B}" srcOrd="1" destOrd="0" presId="urn:microsoft.com/office/officeart/2005/8/layout/hierarchy1"/>
    <dgm:cxn modelId="{E27C93BE-F870-4D4D-A0D9-5AD9C6742F6F}" type="presParOf" srcId="{045ECED9-9183-4CF0-9F7D-7A3585520920}" destId="{2D9FAD50-F06D-4711-BFFE-8EE6F6992C17}" srcOrd="1" destOrd="0" presId="urn:microsoft.com/office/officeart/2005/8/layout/hierarchy1"/>
    <dgm:cxn modelId="{590C3676-A21D-4DB9-A41C-726EA69023DC}" type="presParOf" srcId="{2D9FAD50-F06D-4711-BFFE-8EE6F6992C17}" destId="{0694F36A-8A46-4336-B57B-E1C61CA5DDA7}" srcOrd="0" destOrd="0" presId="urn:microsoft.com/office/officeart/2005/8/layout/hierarchy1"/>
    <dgm:cxn modelId="{D1F1FC5E-06CF-4936-9D68-22AA87C4CAEF}" type="presParOf" srcId="{0694F36A-8A46-4336-B57B-E1C61CA5DDA7}" destId="{3F07BD58-E8D1-4C6C-BDC3-D4BFBC781C73}" srcOrd="0" destOrd="0" presId="urn:microsoft.com/office/officeart/2005/8/layout/hierarchy1"/>
    <dgm:cxn modelId="{1ED937D7-6BD4-454C-AD2E-32F21ED66566}" type="presParOf" srcId="{0694F36A-8A46-4336-B57B-E1C61CA5DDA7}" destId="{36ECB4E3-13A0-4EC9-93B3-5055C0BD0533}" srcOrd="1" destOrd="0" presId="urn:microsoft.com/office/officeart/2005/8/layout/hierarchy1"/>
    <dgm:cxn modelId="{A120024E-04D3-465B-AEB3-94EFA6E7FB62}" type="presParOf" srcId="{2D9FAD50-F06D-4711-BFFE-8EE6F6992C17}" destId="{F3FF2712-96AC-44BA-9395-DC1D85664FBB}" srcOrd="1" destOrd="0" presId="urn:microsoft.com/office/officeart/2005/8/layout/hierarchy1"/>
    <dgm:cxn modelId="{32615CAC-7680-4F40-945D-C34251FB8CB3}" type="presParOf" srcId="{045ECED9-9183-4CF0-9F7D-7A3585520920}" destId="{7478BA51-3317-48DC-9B84-452C8C0EA14A}" srcOrd="2" destOrd="0" presId="urn:microsoft.com/office/officeart/2005/8/layout/hierarchy1"/>
    <dgm:cxn modelId="{8C2551AA-25D1-4C5F-B1A4-348B3A63F14C}" type="presParOf" srcId="{7478BA51-3317-48DC-9B84-452C8C0EA14A}" destId="{FA148302-D76E-40B8-9EEC-6481CEE871CD}" srcOrd="0" destOrd="0" presId="urn:microsoft.com/office/officeart/2005/8/layout/hierarchy1"/>
    <dgm:cxn modelId="{19C15E21-7C19-4E53-AF37-DEF02A250038}" type="presParOf" srcId="{FA148302-D76E-40B8-9EEC-6481CEE871CD}" destId="{F82BD98D-531E-4619-A996-E20FEDDFA678}" srcOrd="0" destOrd="0" presId="urn:microsoft.com/office/officeart/2005/8/layout/hierarchy1"/>
    <dgm:cxn modelId="{E419A1AF-6862-408C-8B74-6B46ABDDF736}" type="presParOf" srcId="{FA148302-D76E-40B8-9EEC-6481CEE871CD}" destId="{00C99644-42A4-46A5-8973-7B2378593B55}" srcOrd="1" destOrd="0" presId="urn:microsoft.com/office/officeart/2005/8/layout/hierarchy1"/>
    <dgm:cxn modelId="{39CA9793-9B72-4E9F-8E96-A7E3B68C0500}" type="presParOf" srcId="{7478BA51-3317-48DC-9B84-452C8C0EA14A}" destId="{7166E3FE-5A6D-42D3-B89C-5319E4573F0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D515B-1579-4A0B-9981-0CB3FBDA08E8}">
      <dsp:nvSpPr>
        <dsp:cNvPr id="0" name=""/>
        <dsp:cNvSpPr/>
      </dsp:nvSpPr>
      <dsp:spPr>
        <a:xfrm>
          <a:off x="0" y="31248"/>
          <a:ext cx="9486901"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Enseignante associée</a:t>
          </a:r>
          <a:endParaRPr lang="en-US" sz="3000" kern="1200"/>
        </a:p>
      </dsp:txBody>
      <dsp:txXfrm>
        <a:off x="34269" y="65517"/>
        <a:ext cx="9418363" cy="633462"/>
      </dsp:txXfrm>
    </dsp:sp>
    <dsp:sp modelId="{700FBAE2-4A9A-4751-87BA-A6148A2A8828}">
      <dsp:nvSpPr>
        <dsp:cNvPr id="0" name=""/>
        <dsp:cNvSpPr/>
      </dsp:nvSpPr>
      <dsp:spPr>
        <a:xfrm>
          <a:off x="0" y="819648"/>
          <a:ext cx="9486901"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Autres enseignantes de préscolaire</a:t>
          </a:r>
          <a:endParaRPr lang="en-US" sz="3000" kern="1200"/>
        </a:p>
      </dsp:txBody>
      <dsp:txXfrm>
        <a:off x="34269" y="853917"/>
        <a:ext cx="9418363" cy="633462"/>
      </dsp:txXfrm>
    </dsp:sp>
    <dsp:sp modelId="{F3064289-39FE-407C-BEB7-E1A3AC6D0023}">
      <dsp:nvSpPr>
        <dsp:cNvPr id="0" name=""/>
        <dsp:cNvSpPr/>
      </dsp:nvSpPr>
      <dsp:spPr>
        <a:xfrm>
          <a:off x="0" y="1608048"/>
          <a:ext cx="9486901"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Superviseure de stage</a:t>
          </a:r>
          <a:endParaRPr lang="en-US" sz="3000" kern="1200"/>
        </a:p>
      </dsp:txBody>
      <dsp:txXfrm>
        <a:off x="34269" y="1642317"/>
        <a:ext cx="9418363" cy="633462"/>
      </dsp:txXfrm>
    </dsp:sp>
    <dsp:sp modelId="{BB305521-C7BA-4924-97D7-4B766705AA0C}">
      <dsp:nvSpPr>
        <dsp:cNvPr id="0" name=""/>
        <dsp:cNvSpPr/>
      </dsp:nvSpPr>
      <dsp:spPr>
        <a:xfrm>
          <a:off x="0" y="2396449"/>
          <a:ext cx="9486901"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Programme-cycle</a:t>
          </a:r>
          <a:endParaRPr lang="en-US" sz="3000" kern="1200"/>
        </a:p>
      </dsp:txBody>
      <dsp:txXfrm>
        <a:off x="34269" y="2430718"/>
        <a:ext cx="9418363" cy="633462"/>
      </dsp:txXfrm>
    </dsp:sp>
    <dsp:sp modelId="{3A87343F-A1B8-4AF6-82FB-E409D2697338}">
      <dsp:nvSpPr>
        <dsp:cNvPr id="0" name=""/>
        <dsp:cNvSpPr/>
      </dsp:nvSpPr>
      <dsp:spPr>
        <a:xfrm>
          <a:off x="0" y="3184849"/>
          <a:ext cx="9486901"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Ouvrages issus de ma formation universitaire</a:t>
          </a:r>
          <a:endParaRPr lang="en-US" sz="3000" kern="1200"/>
        </a:p>
      </dsp:txBody>
      <dsp:txXfrm>
        <a:off x="34269" y="3219118"/>
        <a:ext cx="9418363" cy="633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95C81-23D5-40A9-B300-F1D778F57E40}">
      <dsp:nvSpPr>
        <dsp:cNvPr id="0" name=""/>
        <dsp:cNvSpPr/>
      </dsp:nvSpPr>
      <dsp:spPr>
        <a:xfrm>
          <a:off x="0" y="611102"/>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4D18F3-A61D-4B40-9CAD-A46F5839F0FD}">
      <dsp:nvSpPr>
        <dsp:cNvPr id="0" name=""/>
        <dsp:cNvSpPr/>
      </dsp:nvSpPr>
      <dsp:spPr>
        <a:xfrm>
          <a:off x="338137" y="932333"/>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kern="1200" dirty="0"/>
            <a:t>Grille d’élèves dans laquelle j’utiliserai un code de couleur pour évaluer les composantes </a:t>
          </a:r>
          <a:r>
            <a:rPr lang="fr-CA" sz="1800" i="1" kern="1200" dirty="0"/>
            <a:t>intégrer progressivement les règles de vie </a:t>
          </a:r>
          <a:r>
            <a:rPr lang="fr-CA" sz="1800" kern="1200" dirty="0"/>
            <a:t>et </a:t>
          </a:r>
          <a:r>
            <a:rPr lang="fr-CA" sz="1800" i="1" kern="1200" dirty="0"/>
            <a:t>réguler son comportement </a:t>
          </a:r>
          <a:r>
            <a:rPr lang="fr-CA" sz="1800" kern="1200" dirty="0"/>
            <a:t>(vert foncé-vert pâle-jaune-rouge)</a:t>
          </a:r>
          <a:endParaRPr lang="en-US" sz="1800" kern="1200" dirty="0"/>
        </a:p>
      </dsp:txBody>
      <dsp:txXfrm>
        <a:off x="394737" y="988933"/>
        <a:ext cx="2930037" cy="1819255"/>
      </dsp:txXfrm>
    </dsp:sp>
    <dsp:sp modelId="{3F07BD58-E8D1-4C6C-BDC3-D4BFBC781C73}">
      <dsp:nvSpPr>
        <dsp:cNvPr id="0" name=""/>
        <dsp:cNvSpPr/>
      </dsp:nvSpPr>
      <dsp:spPr>
        <a:xfrm>
          <a:off x="3719512" y="611102"/>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ECB4E3-13A0-4EC9-93B3-5055C0BD0533}">
      <dsp:nvSpPr>
        <dsp:cNvPr id="0" name=""/>
        <dsp:cNvSpPr/>
      </dsp:nvSpPr>
      <dsp:spPr>
        <a:xfrm>
          <a:off x="4057650" y="932333"/>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kern="1200" dirty="0"/>
            <a:t>Grille d’élèves (par couleurs de tables) pour noter le respect du ton de voix demandé pendant les ateliers et les activités dirigées. </a:t>
          </a:r>
          <a:endParaRPr lang="en-US" sz="1800" kern="1200" dirty="0"/>
        </a:p>
      </dsp:txBody>
      <dsp:txXfrm>
        <a:off x="4114250" y="988933"/>
        <a:ext cx="2930037" cy="1819255"/>
      </dsp:txXfrm>
    </dsp:sp>
    <dsp:sp modelId="{F82BD98D-531E-4619-A996-E20FEDDFA678}">
      <dsp:nvSpPr>
        <dsp:cNvPr id="0" name=""/>
        <dsp:cNvSpPr/>
      </dsp:nvSpPr>
      <dsp:spPr>
        <a:xfrm>
          <a:off x="7439025" y="611102"/>
          <a:ext cx="3043237" cy="19324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99644-42A4-46A5-8973-7B2378593B55}">
      <dsp:nvSpPr>
        <dsp:cNvPr id="0" name=""/>
        <dsp:cNvSpPr/>
      </dsp:nvSpPr>
      <dsp:spPr>
        <a:xfrm>
          <a:off x="7777162" y="932333"/>
          <a:ext cx="3043237" cy="19324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kern="1200" dirty="0"/>
            <a:t>Noter le nombre de diamants donnés par jour, selon le type d’activité, pour constater les forces et les défis du groupe.</a:t>
          </a:r>
        </a:p>
      </dsp:txBody>
      <dsp:txXfrm>
        <a:off x="7833762" y="988933"/>
        <a:ext cx="2930037" cy="18192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11/11/2023</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a:t>
            </a:fld>
            <a:endParaRPr lang="en-US" dirty="0"/>
          </a:p>
        </p:txBody>
      </p:sp>
    </p:spTree>
    <p:extLst>
      <p:ext uri="{BB962C8B-B14F-4D97-AF65-F5344CB8AC3E}">
        <p14:creationId xmlns:p14="http://schemas.microsoft.com/office/powerpoint/2010/main" val="721936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11/11/2023</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59454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11/11/2023</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78920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11/11/2023</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576097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11/11/2023</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9727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11/11/2023</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48757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11/11/2023</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391796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11/11/2023</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237495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11/11/2023</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41774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11/11/2023</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59717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11/11/2023</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a:t>
            </a:fld>
            <a:endParaRPr lang="en-US"/>
          </a:p>
        </p:txBody>
      </p:sp>
    </p:spTree>
    <p:extLst>
      <p:ext uri="{BB962C8B-B14F-4D97-AF65-F5344CB8AC3E}">
        <p14:creationId xmlns:p14="http://schemas.microsoft.com/office/powerpoint/2010/main" val="148116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11/11/2023</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a:t>
            </a:fld>
            <a:endParaRPr lang="en-US"/>
          </a:p>
        </p:txBody>
      </p:sp>
    </p:spTree>
    <p:extLst>
      <p:ext uri="{BB962C8B-B14F-4D97-AF65-F5344CB8AC3E}">
        <p14:creationId xmlns:p14="http://schemas.microsoft.com/office/powerpoint/2010/main" val="22670275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1" r:id="rId6"/>
    <p:sldLayoutId id="2147483756" r:id="rId7"/>
    <p:sldLayoutId id="2147483752" r:id="rId8"/>
    <p:sldLayoutId id="2147483753" r:id="rId9"/>
    <p:sldLayoutId id="2147483754" r:id="rId10"/>
    <p:sldLayoutId id="2147483755"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D99578A-5517-4361-8249-598D1C9FB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36E9BDF-2505-FF61-5508-3D3BF7DCF2EA}"/>
              </a:ext>
            </a:extLst>
          </p:cNvPr>
          <p:cNvPicPr>
            <a:picLocks noChangeAspect="1"/>
          </p:cNvPicPr>
          <p:nvPr/>
        </p:nvPicPr>
        <p:blipFill rotWithShape="1">
          <a:blip r:embed="rId2"/>
          <a:srcRect t="20536" b="28759"/>
          <a:stretch/>
        </p:blipFill>
        <p:spPr>
          <a:xfrm>
            <a:off x="685800" y="685800"/>
            <a:ext cx="10820400" cy="5486400"/>
          </a:xfrm>
          <a:prstGeom prst="rect">
            <a:avLst/>
          </a:prstGeom>
        </p:spPr>
      </p:pic>
      <p:sp>
        <p:nvSpPr>
          <p:cNvPr id="20" name="Rectangle 19">
            <a:extLst>
              <a:ext uri="{FF2B5EF4-FFF2-40B4-BE49-F238E27FC236}">
                <a16:creationId xmlns:a16="http://schemas.microsoft.com/office/drawing/2014/main" id="{088C0414-4070-42B4-B359-C995754D7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FD18674-FE74-B1E7-98A4-E0D90FC53B36}"/>
              </a:ext>
            </a:extLst>
          </p:cNvPr>
          <p:cNvSpPr>
            <a:spLocks noGrp="1"/>
          </p:cNvSpPr>
          <p:nvPr>
            <p:ph type="ctrTitle"/>
          </p:nvPr>
        </p:nvSpPr>
        <p:spPr>
          <a:xfrm>
            <a:off x="2057400" y="1387547"/>
            <a:ext cx="8115300" cy="2216266"/>
          </a:xfrm>
        </p:spPr>
        <p:txBody>
          <a:bodyPr>
            <a:normAutofit/>
          </a:bodyPr>
          <a:lstStyle/>
          <a:p>
            <a:r>
              <a:rPr lang="fr-CA"/>
              <a:t>Présentation du projet d’intervention en contexte (PIC)</a:t>
            </a:r>
          </a:p>
        </p:txBody>
      </p:sp>
      <p:sp>
        <p:nvSpPr>
          <p:cNvPr id="3" name="Sous-titre 2">
            <a:extLst>
              <a:ext uri="{FF2B5EF4-FFF2-40B4-BE49-F238E27FC236}">
                <a16:creationId xmlns:a16="http://schemas.microsoft.com/office/drawing/2014/main" id="{B15B2523-E22A-E486-C767-12921276352B}"/>
              </a:ext>
            </a:extLst>
          </p:cNvPr>
          <p:cNvSpPr>
            <a:spLocks noGrp="1"/>
          </p:cNvSpPr>
          <p:nvPr>
            <p:ph type="subTitle" idx="1"/>
          </p:nvPr>
        </p:nvSpPr>
        <p:spPr>
          <a:xfrm>
            <a:off x="2057400" y="3759200"/>
            <a:ext cx="8115300" cy="1727202"/>
          </a:xfrm>
        </p:spPr>
        <p:txBody>
          <a:bodyPr>
            <a:normAutofit/>
          </a:bodyPr>
          <a:lstStyle/>
          <a:p>
            <a:r>
              <a:rPr lang="fr-CA"/>
              <a:t>Noémie Langlois</a:t>
            </a:r>
          </a:p>
          <a:p>
            <a:r>
              <a:rPr lang="fr-CA"/>
              <a:t>Stage 4</a:t>
            </a:r>
          </a:p>
        </p:txBody>
      </p:sp>
    </p:spTree>
    <p:extLst>
      <p:ext uri="{BB962C8B-B14F-4D97-AF65-F5344CB8AC3E}">
        <p14:creationId xmlns:p14="http://schemas.microsoft.com/office/powerpoint/2010/main" val="415328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E5064B-BAF4-48C7-8C2C-8219FF24A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7C3535-4FB5-4E5B-BDFE-FA61877AF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23E33EB3-397E-4C5F-B561-7FEE7C781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1" y="701040"/>
            <a:ext cx="10820400" cy="54711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E632A98-071A-2013-CDE3-B0F75A2C6EA2}"/>
              </a:ext>
            </a:extLst>
          </p:cNvPr>
          <p:cNvSpPr>
            <a:spLocks noGrp="1"/>
          </p:cNvSpPr>
          <p:nvPr>
            <p:ph type="title"/>
          </p:nvPr>
        </p:nvSpPr>
        <p:spPr>
          <a:xfrm>
            <a:off x="1284850" y="1065791"/>
            <a:ext cx="6393688" cy="813498"/>
          </a:xfrm>
        </p:spPr>
        <p:txBody>
          <a:bodyPr>
            <a:normAutofit/>
          </a:bodyPr>
          <a:lstStyle/>
          <a:p>
            <a:pPr algn="ctr"/>
            <a:r>
              <a:rPr lang="fr-CA" sz="3000"/>
              <a:t>Obstacles que j’anticipe</a:t>
            </a:r>
          </a:p>
        </p:txBody>
      </p:sp>
      <p:sp>
        <p:nvSpPr>
          <p:cNvPr id="3" name="Espace réservé du contenu 2">
            <a:extLst>
              <a:ext uri="{FF2B5EF4-FFF2-40B4-BE49-F238E27FC236}">
                <a16:creationId xmlns:a16="http://schemas.microsoft.com/office/drawing/2014/main" id="{D455B62F-FFC2-3AF9-D64D-F60CBEAA9369}"/>
              </a:ext>
            </a:extLst>
          </p:cNvPr>
          <p:cNvSpPr>
            <a:spLocks noGrp="1"/>
          </p:cNvSpPr>
          <p:nvPr>
            <p:ph idx="1"/>
          </p:nvPr>
        </p:nvSpPr>
        <p:spPr>
          <a:xfrm>
            <a:off x="1284850" y="2135938"/>
            <a:ext cx="6339840" cy="3439557"/>
          </a:xfrm>
        </p:spPr>
        <p:txBody>
          <a:bodyPr>
            <a:normAutofit/>
          </a:bodyPr>
          <a:lstStyle/>
          <a:p>
            <a:pPr>
              <a:lnSpc>
                <a:spcPct val="90000"/>
              </a:lnSpc>
            </a:pPr>
            <a:r>
              <a:rPr lang="fr-CA" dirty="0"/>
              <a:t>Toujours les mêmes élèves qui reçoivent les diamants (renforcement positif pour inciter les autres élèves à lever la main avant de parler).</a:t>
            </a:r>
          </a:p>
          <a:p>
            <a:pPr>
              <a:lnSpc>
                <a:spcPct val="90000"/>
              </a:lnSpc>
            </a:pPr>
            <a:r>
              <a:rPr lang="fr-CA" dirty="0"/>
              <a:t>Les tons de voix ne sont pas respectés, malgré les pictogrammes (bien modéliser les différents tons de voix).</a:t>
            </a:r>
          </a:p>
          <a:p>
            <a:pPr>
              <a:lnSpc>
                <a:spcPct val="90000"/>
              </a:lnSpc>
            </a:pPr>
            <a:r>
              <a:rPr lang="fr-CA" dirty="0"/>
              <a:t>Ami avec un peu plus de besoins : prendre le temps, seul à seul avec lui, pour lui expliquer et lui modéliser le projet.</a:t>
            </a:r>
          </a:p>
        </p:txBody>
      </p:sp>
      <p:pic>
        <p:nvPicPr>
          <p:cNvPr id="7" name="Graphic 6" descr="Classe">
            <a:extLst>
              <a:ext uri="{FF2B5EF4-FFF2-40B4-BE49-F238E27FC236}">
                <a16:creationId xmlns:a16="http://schemas.microsoft.com/office/drawing/2014/main" id="{B00EAA81-9E74-90CA-3975-6A5945DDE3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53400" y="2076450"/>
            <a:ext cx="2705100" cy="2705100"/>
          </a:xfrm>
          <a:prstGeom prst="rect">
            <a:avLst/>
          </a:prstGeom>
        </p:spPr>
      </p:pic>
    </p:spTree>
    <p:extLst>
      <p:ext uri="{BB962C8B-B14F-4D97-AF65-F5344CB8AC3E}">
        <p14:creationId xmlns:p14="http://schemas.microsoft.com/office/powerpoint/2010/main" val="1383063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EE8294-4110-44EB-8577-6CA8DF797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C45E44A-48F0-452E-94AB-C02C0355C6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76700" y="685800"/>
            <a:ext cx="7429500"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7744DBF-F205-C319-A6FB-C07902F9298E}"/>
              </a:ext>
            </a:extLst>
          </p:cNvPr>
          <p:cNvSpPr>
            <a:spLocks noGrp="1"/>
          </p:cNvSpPr>
          <p:nvPr>
            <p:ph type="title"/>
          </p:nvPr>
        </p:nvSpPr>
        <p:spPr>
          <a:xfrm>
            <a:off x="4762500" y="942449"/>
            <a:ext cx="6096000" cy="936840"/>
          </a:xfrm>
        </p:spPr>
        <p:txBody>
          <a:bodyPr>
            <a:normAutofit/>
          </a:bodyPr>
          <a:lstStyle/>
          <a:p>
            <a:pPr algn="ctr"/>
            <a:r>
              <a:rPr lang="fr-CA" sz="3000"/>
              <a:t>Questions pour enrichir mon projet</a:t>
            </a:r>
          </a:p>
        </p:txBody>
      </p:sp>
      <p:pic>
        <p:nvPicPr>
          <p:cNvPr id="5" name="Picture 4" descr="Point d’interrogation sur fond vert pastel">
            <a:extLst>
              <a:ext uri="{FF2B5EF4-FFF2-40B4-BE49-F238E27FC236}">
                <a16:creationId xmlns:a16="http://schemas.microsoft.com/office/drawing/2014/main" id="{A7AA39E4-5494-9F75-E0A5-EBB2B583377F}"/>
              </a:ext>
            </a:extLst>
          </p:cNvPr>
          <p:cNvPicPr>
            <a:picLocks noChangeAspect="1"/>
          </p:cNvPicPr>
          <p:nvPr/>
        </p:nvPicPr>
        <p:blipFill rotWithShape="1">
          <a:blip r:embed="rId2"/>
          <a:srcRect l="51454" r="11462"/>
          <a:stretch/>
        </p:blipFill>
        <p:spPr>
          <a:xfrm>
            <a:off x="1" y="10"/>
            <a:ext cx="3390899" cy="6857990"/>
          </a:xfrm>
          <a:prstGeom prst="rect">
            <a:avLst/>
          </a:prstGeom>
        </p:spPr>
      </p:pic>
      <p:sp>
        <p:nvSpPr>
          <p:cNvPr id="3" name="Espace réservé du contenu 2">
            <a:extLst>
              <a:ext uri="{FF2B5EF4-FFF2-40B4-BE49-F238E27FC236}">
                <a16:creationId xmlns:a16="http://schemas.microsoft.com/office/drawing/2014/main" id="{0006BB7C-6C1A-B27C-A7C3-B9B28CA05E77}"/>
              </a:ext>
            </a:extLst>
          </p:cNvPr>
          <p:cNvSpPr>
            <a:spLocks noGrp="1"/>
          </p:cNvSpPr>
          <p:nvPr>
            <p:ph idx="1"/>
          </p:nvPr>
        </p:nvSpPr>
        <p:spPr>
          <a:xfrm>
            <a:off x="4672977" y="2135938"/>
            <a:ext cx="6247233" cy="3535585"/>
          </a:xfrm>
        </p:spPr>
        <p:txBody>
          <a:bodyPr>
            <a:normAutofit/>
          </a:bodyPr>
          <a:lstStyle/>
          <a:p>
            <a:pPr>
              <a:lnSpc>
                <a:spcPct val="90000"/>
              </a:lnSpc>
            </a:pPr>
            <a:r>
              <a:rPr lang="fr-CA" dirty="0"/>
              <a:t>Devrais-je miser sur un système davantage individuel pour aider les élèves pour qui le respect des consignes est plus difficile ?</a:t>
            </a:r>
            <a:endParaRPr lang="fr-CA"/>
          </a:p>
          <a:p>
            <a:pPr>
              <a:lnSpc>
                <a:spcPct val="90000"/>
              </a:lnSpc>
            </a:pPr>
            <a:r>
              <a:rPr lang="fr-CA" dirty="0"/>
              <a:t>Est-ce que je devrais limiter le nombre de pompons donnés par jour et par enfant ?</a:t>
            </a:r>
            <a:endParaRPr lang="fr-CA"/>
          </a:p>
          <a:p>
            <a:pPr>
              <a:lnSpc>
                <a:spcPct val="90000"/>
              </a:lnSpc>
            </a:pPr>
            <a:r>
              <a:rPr lang="fr-CA" dirty="0"/>
              <a:t>Est-ce qu’il pourrait être pertinent que je choisisse un ami modèle par table qui est responsable de rappeler le ton de voix demandé à ses camarades ?</a:t>
            </a:r>
            <a:endParaRPr lang="fr-CA"/>
          </a:p>
        </p:txBody>
      </p:sp>
    </p:spTree>
    <p:extLst>
      <p:ext uri="{BB962C8B-B14F-4D97-AF65-F5344CB8AC3E}">
        <p14:creationId xmlns:p14="http://schemas.microsoft.com/office/powerpoint/2010/main" val="261484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EB11D716-C386-4458-B509-DF66B4C0B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E1BE3E3-58C1-4A81-90ED-54387D0F1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7818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007A2A3-AEF6-6048-2E55-CCF18558DF29}"/>
              </a:ext>
            </a:extLst>
          </p:cNvPr>
          <p:cNvSpPr>
            <a:spLocks noGrp="1"/>
          </p:cNvSpPr>
          <p:nvPr>
            <p:ph type="title"/>
          </p:nvPr>
        </p:nvSpPr>
        <p:spPr>
          <a:xfrm>
            <a:off x="685800" y="412652"/>
            <a:ext cx="5410200" cy="1125415"/>
          </a:xfrm>
        </p:spPr>
        <p:txBody>
          <a:bodyPr>
            <a:normAutofit/>
          </a:bodyPr>
          <a:lstStyle/>
          <a:p>
            <a:pPr algn="ctr"/>
            <a:r>
              <a:rPr lang="fr-CA" dirty="0"/>
              <a:t>Problématisation</a:t>
            </a:r>
            <a:endParaRPr lang="fr-CA"/>
          </a:p>
        </p:txBody>
      </p:sp>
      <p:sp>
        <p:nvSpPr>
          <p:cNvPr id="3" name="Espace réservé du contenu 2">
            <a:extLst>
              <a:ext uri="{FF2B5EF4-FFF2-40B4-BE49-F238E27FC236}">
                <a16:creationId xmlns:a16="http://schemas.microsoft.com/office/drawing/2014/main" id="{D22503D0-2389-0D50-A4A8-4B7932DB1CE7}"/>
              </a:ext>
            </a:extLst>
          </p:cNvPr>
          <p:cNvSpPr>
            <a:spLocks noGrp="1"/>
          </p:cNvSpPr>
          <p:nvPr>
            <p:ph idx="1"/>
          </p:nvPr>
        </p:nvSpPr>
        <p:spPr>
          <a:xfrm>
            <a:off x="685798" y="1817154"/>
            <a:ext cx="5410201" cy="4482670"/>
          </a:xfrm>
        </p:spPr>
        <p:txBody>
          <a:bodyPr>
            <a:normAutofit/>
          </a:bodyPr>
          <a:lstStyle/>
          <a:p>
            <a:pPr marL="0" indent="0">
              <a:lnSpc>
                <a:spcPct val="90000"/>
              </a:lnSpc>
              <a:buNone/>
            </a:pPr>
            <a:r>
              <a:rPr lang="fr-CA" sz="2200" b="1" u="sng" dirty="0"/>
              <a:t>Observation des élèves</a:t>
            </a:r>
          </a:p>
          <a:p>
            <a:pPr marL="0" indent="0">
              <a:lnSpc>
                <a:spcPct val="90000"/>
              </a:lnSpc>
              <a:buNone/>
            </a:pPr>
            <a:r>
              <a:rPr lang="fr-CA" sz="2200" dirty="0"/>
              <a:t>- Difficulté à lever la main avant de parler</a:t>
            </a:r>
          </a:p>
          <a:p>
            <a:pPr marL="0" indent="0">
              <a:lnSpc>
                <a:spcPct val="90000"/>
              </a:lnSpc>
              <a:buNone/>
            </a:pPr>
            <a:r>
              <a:rPr lang="fr-CA" sz="2200" dirty="0"/>
              <a:t>- Difficulté à attendre son tour de parole</a:t>
            </a:r>
          </a:p>
          <a:p>
            <a:pPr marL="0" indent="0">
              <a:lnSpc>
                <a:spcPct val="90000"/>
              </a:lnSpc>
              <a:buNone/>
            </a:pPr>
            <a:r>
              <a:rPr lang="fr-CA" sz="2200" dirty="0"/>
              <a:t>- Difficulté à respecter le ton de voix demandé selon les différentes activités de la journée</a:t>
            </a:r>
          </a:p>
          <a:p>
            <a:pPr marL="0" indent="0">
              <a:lnSpc>
                <a:spcPct val="90000"/>
              </a:lnSpc>
              <a:buNone/>
            </a:pPr>
            <a:endParaRPr lang="fr-CA" sz="2200" dirty="0"/>
          </a:p>
          <a:p>
            <a:pPr marL="0" indent="0">
              <a:lnSpc>
                <a:spcPct val="90000"/>
              </a:lnSpc>
              <a:buNone/>
            </a:pPr>
            <a:r>
              <a:rPr lang="fr-CA" sz="2200" b="1" u="sng" dirty="0"/>
              <a:t>Contexte</a:t>
            </a:r>
          </a:p>
          <a:p>
            <a:pPr marL="0" indent="0">
              <a:lnSpc>
                <a:spcPct val="90000"/>
              </a:lnSpc>
              <a:buNone/>
            </a:pPr>
            <a:r>
              <a:rPr lang="fr-CA" sz="2200" dirty="0"/>
              <a:t>- Domaine social</a:t>
            </a:r>
          </a:p>
          <a:p>
            <a:pPr marL="0" indent="0">
              <a:lnSpc>
                <a:spcPct val="90000"/>
              </a:lnSpc>
              <a:buNone/>
            </a:pPr>
            <a:r>
              <a:rPr lang="fr-CA" sz="2200" dirty="0"/>
              <a:t>- Compétence : Habiletés sociales</a:t>
            </a:r>
          </a:p>
          <a:p>
            <a:pPr marL="0" indent="0">
              <a:lnSpc>
                <a:spcPct val="90000"/>
              </a:lnSpc>
              <a:buNone/>
            </a:pPr>
            <a:r>
              <a:rPr lang="fr-CA" sz="2200" dirty="0"/>
              <a:t>- Composantes : Intégrer progressivement les règles de vie et réguler son comportement</a:t>
            </a:r>
          </a:p>
          <a:p>
            <a:pPr marL="0" indent="0">
              <a:lnSpc>
                <a:spcPct val="90000"/>
              </a:lnSpc>
              <a:buNone/>
            </a:pPr>
            <a:endParaRPr lang="fr-CA" sz="2200" dirty="0"/>
          </a:p>
        </p:txBody>
      </p:sp>
      <p:pic>
        <p:nvPicPr>
          <p:cNvPr id="7" name="Image 6" descr="Une image contenant texte, capture d’écran, diagramme&#10;&#10;Description générée automatiquement">
            <a:extLst>
              <a:ext uri="{FF2B5EF4-FFF2-40B4-BE49-F238E27FC236}">
                <a16:creationId xmlns:a16="http://schemas.microsoft.com/office/drawing/2014/main" id="{98013739-EB7E-9256-A6A5-E6EFF683A470}"/>
              </a:ext>
            </a:extLst>
          </p:cNvPr>
          <p:cNvPicPr>
            <a:picLocks noChangeAspect="1"/>
          </p:cNvPicPr>
          <p:nvPr/>
        </p:nvPicPr>
        <p:blipFill rotWithShape="1">
          <a:blip r:embed="rId2"/>
          <a:srcRect l="27447" r="15687" b="-2"/>
          <a:stretch/>
        </p:blipFill>
        <p:spPr>
          <a:xfrm>
            <a:off x="7467600" y="685800"/>
            <a:ext cx="4038600" cy="5486400"/>
          </a:xfrm>
          <a:prstGeom prst="rect">
            <a:avLst/>
          </a:prstGeom>
        </p:spPr>
      </p:pic>
    </p:spTree>
    <p:extLst>
      <p:ext uri="{BB962C8B-B14F-4D97-AF65-F5344CB8AC3E}">
        <p14:creationId xmlns:p14="http://schemas.microsoft.com/office/powerpoint/2010/main" val="287145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F9146B-4CCD-4CDB-AB9C-458005307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7872A3D-1987-5726-50B8-1DE4B1DE90CA}"/>
              </a:ext>
            </a:extLst>
          </p:cNvPr>
          <p:cNvSpPr>
            <a:spLocks noGrp="1"/>
          </p:cNvSpPr>
          <p:nvPr>
            <p:ph type="title"/>
          </p:nvPr>
        </p:nvSpPr>
        <p:spPr>
          <a:xfrm>
            <a:off x="1371599" y="1010097"/>
            <a:ext cx="9486901" cy="1010088"/>
          </a:xfrm>
        </p:spPr>
        <p:txBody>
          <a:bodyPr anchor="b">
            <a:normAutofit/>
          </a:bodyPr>
          <a:lstStyle/>
          <a:p>
            <a:pPr algn="ctr"/>
            <a:r>
              <a:rPr lang="fr-CA" dirty="0"/>
              <a:t>problèmes auxquels je veux répondre</a:t>
            </a:r>
          </a:p>
        </p:txBody>
      </p:sp>
      <p:sp>
        <p:nvSpPr>
          <p:cNvPr id="3" name="Espace réservé du contenu 2">
            <a:extLst>
              <a:ext uri="{FF2B5EF4-FFF2-40B4-BE49-F238E27FC236}">
                <a16:creationId xmlns:a16="http://schemas.microsoft.com/office/drawing/2014/main" id="{D407F7E1-A313-217B-D9E0-BD9CAE6B0BA5}"/>
              </a:ext>
            </a:extLst>
          </p:cNvPr>
          <p:cNvSpPr>
            <a:spLocks noGrp="1"/>
          </p:cNvSpPr>
          <p:nvPr>
            <p:ph idx="1"/>
          </p:nvPr>
        </p:nvSpPr>
        <p:spPr>
          <a:xfrm>
            <a:off x="1371600" y="2206257"/>
            <a:ext cx="9486901" cy="3540642"/>
          </a:xfrm>
        </p:spPr>
        <p:txBody>
          <a:bodyPr>
            <a:normAutofit/>
          </a:bodyPr>
          <a:lstStyle/>
          <a:p>
            <a:r>
              <a:rPr lang="fr-CA" dirty="0"/>
              <a:t>Respecter le droit de parole</a:t>
            </a:r>
          </a:p>
          <a:p>
            <a:r>
              <a:rPr lang="fr-CA" dirty="0"/>
              <a:t>Respecter le ton de voix demandé</a:t>
            </a:r>
          </a:p>
          <a:p>
            <a:endParaRPr lang="fr-CA" dirty="0"/>
          </a:p>
          <a:p>
            <a:pPr marL="0" indent="0">
              <a:buNone/>
            </a:pPr>
            <a:r>
              <a:rPr lang="fr-CA" b="1" u="sng" dirty="0"/>
              <a:t>Solutions proposées</a:t>
            </a:r>
          </a:p>
          <a:p>
            <a:pPr marL="0" indent="0">
              <a:buNone/>
            </a:pPr>
            <a:r>
              <a:rPr lang="fr-CA" dirty="0"/>
              <a:t>- Affiches des tons de voix attendus (pictogrammes)</a:t>
            </a:r>
          </a:p>
          <a:p>
            <a:pPr marL="0" indent="0">
              <a:buNone/>
            </a:pPr>
            <a:r>
              <a:rPr lang="fr-CA" dirty="0"/>
              <a:t>- Boulier récompense pour les mains levées et le respect du ton de voix demandé.</a:t>
            </a:r>
          </a:p>
        </p:txBody>
      </p:sp>
    </p:spTree>
    <p:extLst>
      <p:ext uri="{BB962C8B-B14F-4D97-AF65-F5344CB8AC3E}">
        <p14:creationId xmlns:p14="http://schemas.microsoft.com/office/powerpoint/2010/main" val="39624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F79830C-29B9-4A3F-AD08-CA742B8DD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695F9E2-09E7-4B3C-90CF-8A938F730E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51386" y="0"/>
            <a:ext cx="4676108"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0DB3AE0-6BC0-01F4-C448-FEB13A21E2E1}"/>
              </a:ext>
            </a:extLst>
          </p:cNvPr>
          <p:cNvSpPr>
            <a:spLocks noGrp="1"/>
          </p:cNvSpPr>
          <p:nvPr>
            <p:ph type="title"/>
          </p:nvPr>
        </p:nvSpPr>
        <p:spPr>
          <a:xfrm>
            <a:off x="4370363" y="1371599"/>
            <a:ext cx="3498166" cy="2360429"/>
          </a:xfrm>
        </p:spPr>
        <p:txBody>
          <a:bodyPr vert="horz" lIns="91440" tIns="45720" rIns="91440" bIns="45720" rtlCol="0" anchor="b">
            <a:normAutofit/>
          </a:bodyPr>
          <a:lstStyle/>
          <a:p>
            <a:pPr algn="ctr"/>
            <a:r>
              <a:rPr lang="en-US" sz="2800" b="1" kern="1200" cap="all" spc="300" baseline="0">
                <a:solidFill>
                  <a:schemeClr val="bg2"/>
                </a:solidFill>
                <a:latin typeface="+mj-lt"/>
                <a:ea typeface="+mj-ea"/>
                <a:cs typeface="+mj-cs"/>
              </a:rPr>
              <a:t>Pictogrammes pour les tons de voix</a:t>
            </a:r>
          </a:p>
        </p:txBody>
      </p:sp>
      <p:pic>
        <p:nvPicPr>
          <p:cNvPr id="5" name="Espace réservé du contenu 4">
            <a:extLst>
              <a:ext uri="{FF2B5EF4-FFF2-40B4-BE49-F238E27FC236}">
                <a16:creationId xmlns:a16="http://schemas.microsoft.com/office/drawing/2014/main" id="{FB31AF15-5D3C-DA99-4592-0D9F4CDAB9A2}"/>
              </a:ext>
            </a:extLst>
          </p:cNvPr>
          <p:cNvPicPr>
            <a:picLocks noGrp="1" noChangeAspect="1"/>
          </p:cNvPicPr>
          <p:nvPr>
            <p:ph idx="1"/>
          </p:nvPr>
        </p:nvPicPr>
        <p:blipFill rotWithShape="1">
          <a:blip r:embed="rId2"/>
          <a:srcRect b="58780"/>
          <a:stretch/>
        </p:blipFill>
        <p:spPr>
          <a:xfrm>
            <a:off x="685800" y="1056573"/>
            <a:ext cx="2705099" cy="4744852"/>
          </a:xfrm>
          <a:prstGeom prst="rect">
            <a:avLst/>
          </a:prstGeom>
        </p:spPr>
      </p:pic>
      <p:pic>
        <p:nvPicPr>
          <p:cNvPr id="7" name="Image 6">
            <a:extLst>
              <a:ext uri="{FF2B5EF4-FFF2-40B4-BE49-F238E27FC236}">
                <a16:creationId xmlns:a16="http://schemas.microsoft.com/office/drawing/2014/main" id="{A6ABE3D6-FA03-F1CE-01A1-62AF49643E2A}"/>
              </a:ext>
            </a:extLst>
          </p:cNvPr>
          <p:cNvPicPr>
            <a:picLocks noChangeAspect="1"/>
          </p:cNvPicPr>
          <p:nvPr/>
        </p:nvPicPr>
        <p:blipFill rotWithShape="1">
          <a:blip r:embed="rId2"/>
          <a:srcRect t="41072"/>
          <a:stretch/>
        </p:blipFill>
        <p:spPr>
          <a:xfrm>
            <a:off x="9053125" y="685800"/>
            <a:ext cx="2187930" cy="5486399"/>
          </a:xfrm>
          <a:prstGeom prst="rect">
            <a:avLst/>
          </a:prstGeom>
        </p:spPr>
      </p:pic>
    </p:spTree>
    <p:extLst>
      <p:ext uri="{BB962C8B-B14F-4D97-AF65-F5344CB8AC3E}">
        <p14:creationId xmlns:p14="http://schemas.microsoft.com/office/powerpoint/2010/main" val="1446909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D88A92C-0BD1-4D13-9480-9CA5056B1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F850E0BE-0A13-43E4-9007-A06960852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1"/>
            <a:ext cx="6118275"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EF6F615-81B4-1B34-8428-660BAA2401F1}"/>
              </a:ext>
            </a:extLst>
          </p:cNvPr>
          <p:cNvSpPr>
            <a:spLocks noGrp="1"/>
          </p:cNvSpPr>
          <p:nvPr>
            <p:ph type="title"/>
          </p:nvPr>
        </p:nvSpPr>
        <p:spPr>
          <a:xfrm>
            <a:off x="1050389" y="914881"/>
            <a:ext cx="5212188" cy="964407"/>
          </a:xfrm>
        </p:spPr>
        <p:txBody>
          <a:bodyPr>
            <a:normAutofit/>
          </a:bodyPr>
          <a:lstStyle/>
          <a:p>
            <a:pPr algn="ctr"/>
            <a:r>
              <a:rPr lang="fr-CA" sz="3000" dirty="0"/>
              <a:t>boulier récompense</a:t>
            </a:r>
          </a:p>
        </p:txBody>
      </p:sp>
      <p:sp>
        <p:nvSpPr>
          <p:cNvPr id="3" name="Espace réservé du contenu 2">
            <a:extLst>
              <a:ext uri="{FF2B5EF4-FFF2-40B4-BE49-F238E27FC236}">
                <a16:creationId xmlns:a16="http://schemas.microsoft.com/office/drawing/2014/main" id="{C970173A-8E50-6397-1DE4-BDB6C147455E}"/>
              </a:ext>
            </a:extLst>
          </p:cNvPr>
          <p:cNvSpPr>
            <a:spLocks noGrp="1"/>
          </p:cNvSpPr>
          <p:nvPr>
            <p:ph idx="1"/>
          </p:nvPr>
        </p:nvSpPr>
        <p:spPr>
          <a:xfrm>
            <a:off x="1218040" y="2146570"/>
            <a:ext cx="5118965" cy="3754499"/>
          </a:xfrm>
        </p:spPr>
        <p:txBody>
          <a:bodyPr>
            <a:normAutofit fontScale="85000" lnSpcReduction="10000"/>
          </a:bodyPr>
          <a:lstStyle/>
          <a:p>
            <a:pPr marL="0" indent="0">
              <a:buNone/>
            </a:pPr>
            <a:r>
              <a:rPr lang="fr-CA" dirty="0"/>
              <a:t>À chaque fois qu’un élève lève la main pour parler et attend son tour de parole, je lui remets un diamant. Je peux aussi donner des diamants pour les élèves ou les tables qui respectent le ton de voix demandé sans avertissement.</a:t>
            </a:r>
          </a:p>
          <a:p>
            <a:pPr marL="0" indent="0">
              <a:buNone/>
            </a:pPr>
            <a:endParaRPr lang="fr-CA" dirty="0"/>
          </a:p>
          <a:p>
            <a:pPr marL="0" indent="0">
              <a:buNone/>
            </a:pPr>
            <a:r>
              <a:rPr lang="fr-CA" dirty="0"/>
              <a:t>L’élève place le diamant dans le pot.</a:t>
            </a:r>
          </a:p>
          <a:p>
            <a:pPr marL="0" indent="0">
              <a:buNone/>
            </a:pPr>
            <a:endParaRPr lang="fr-CA" dirty="0"/>
          </a:p>
          <a:p>
            <a:pPr marL="0" indent="0">
              <a:buNone/>
            </a:pPr>
            <a:r>
              <a:rPr lang="fr-CA" dirty="0"/>
              <a:t>Lorsque le pot est plein, les élèves choisissent une récompense de groupe (banque de récompenses préétablie).</a:t>
            </a:r>
          </a:p>
        </p:txBody>
      </p:sp>
      <p:pic>
        <p:nvPicPr>
          <p:cNvPr id="2050" name="Picture 2" descr="Pot de récompense pour aider le comportement des enfants pot - Etsy Canada">
            <a:extLst>
              <a:ext uri="{FF2B5EF4-FFF2-40B4-BE49-F238E27FC236}">
                <a16:creationId xmlns:a16="http://schemas.microsoft.com/office/drawing/2014/main" id="{4B999B12-8B6C-0B09-C9C9-CAA7D1CE7D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775" r="21558"/>
          <a:stretch/>
        </p:blipFill>
        <p:spPr bwMode="auto">
          <a:xfrm>
            <a:off x="7467600" y="10"/>
            <a:ext cx="4724400" cy="685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56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EE8294-4110-44EB-8577-6CA8DF797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C45E44A-48F0-452E-94AB-C02C0355C6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76700" y="685800"/>
            <a:ext cx="7429500"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740C3E4-737A-48B3-2F4D-A0E08EA4DC3F}"/>
              </a:ext>
            </a:extLst>
          </p:cNvPr>
          <p:cNvSpPr>
            <a:spLocks noGrp="1"/>
          </p:cNvSpPr>
          <p:nvPr>
            <p:ph type="title"/>
          </p:nvPr>
        </p:nvSpPr>
        <p:spPr>
          <a:xfrm>
            <a:off x="4762500" y="942449"/>
            <a:ext cx="6096000" cy="936840"/>
          </a:xfrm>
        </p:spPr>
        <p:txBody>
          <a:bodyPr>
            <a:normAutofit/>
          </a:bodyPr>
          <a:lstStyle/>
          <a:p>
            <a:pPr algn="ctr"/>
            <a:r>
              <a:rPr lang="fr-CA" sz="3000"/>
              <a:t>Concepts issus de ma formation</a:t>
            </a:r>
          </a:p>
        </p:txBody>
      </p:sp>
      <p:pic>
        <p:nvPicPr>
          <p:cNvPr id="5" name="Picture 4" descr="Ampoule sur arrière-plan jaune avec faisceaux de lumière et câble">
            <a:extLst>
              <a:ext uri="{FF2B5EF4-FFF2-40B4-BE49-F238E27FC236}">
                <a16:creationId xmlns:a16="http://schemas.microsoft.com/office/drawing/2014/main" id="{7368FDBC-31D4-775A-F729-FE29F9E40998}"/>
              </a:ext>
            </a:extLst>
          </p:cNvPr>
          <p:cNvPicPr>
            <a:picLocks noChangeAspect="1"/>
          </p:cNvPicPr>
          <p:nvPr/>
        </p:nvPicPr>
        <p:blipFill rotWithShape="1">
          <a:blip r:embed="rId2"/>
          <a:srcRect l="56925" r="12667"/>
          <a:stretch/>
        </p:blipFill>
        <p:spPr>
          <a:xfrm>
            <a:off x="1" y="10"/>
            <a:ext cx="3390899" cy="6857990"/>
          </a:xfrm>
          <a:prstGeom prst="rect">
            <a:avLst/>
          </a:prstGeom>
        </p:spPr>
      </p:pic>
      <p:sp>
        <p:nvSpPr>
          <p:cNvPr id="3" name="Espace réservé du contenu 2">
            <a:extLst>
              <a:ext uri="{FF2B5EF4-FFF2-40B4-BE49-F238E27FC236}">
                <a16:creationId xmlns:a16="http://schemas.microsoft.com/office/drawing/2014/main" id="{9AC41E63-2423-D725-5B98-9E9024D97E7F}"/>
              </a:ext>
            </a:extLst>
          </p:cNvPr>
          <p:cNvSpPr>
            <a:spLocks noGrp="1"/>
          </p:cNvSpPr>
          <p:nvPr>
            <p:ph idx="1"/>
          </p:nvPr>
        </p:nvSpPr>
        <p:spPr>
          <a:xfrm>
            <a:off x="4672977" y="2135938"/>
            <a:ext cx="6247233" cy="3535585"/>
          </a:xfrm>
        </p:spPr>
        <p:txBody>
          <a:bodyPr>
            <a:normAutofit/>
          </a:bodyPr>
          <a:lstStyle/>
          <a:p>
            <a:pPr marL="0" indent="0">
              <a:lnSpc>
                <a:spcPct val="90000"/>
              </a:lnSpc>
              <a:buNone/>
            </a:pPr>
            <a:r>
              <a:rPr lang="fr-CA" sz="2000" b="1" dirty="0"/>
              <a:t>1. Importance des pictogrammes</a:t>
            </a:r>
          </a:p>
          <a:p>
            <a:pPr marL="0" indent="0">
              <a:lnSpc>
                <a:spcPct val="90000"/>
              </a:lnSpc>
              <a:buNone/>
            </a:pPr>
            <a:r>
              <a:rPr lang="fr-CA" sz="2000" dirty="0"/>
              <a:t>- Repère visuel pour l’élève.</a:t>
            </a:r>
          </a:p>
          <a:p>
            <a:pPr marL="0" indent="0">
              <a:lnSpc>
                <a:spcPct val="90000"/>
              </a:lnSpc>
              <a:buNone/>
            </a:pPr>
            <a:r>
              <a:rPr lang="fr-CA" sz="2000" dirty="0"/>
              <a:t>- Aide à modéliser les tons de voix attendus.</a:t>
            </a:r>
          </a:p>
          <a:p>
            <a:pPr marL="0" indent="0">
              <a:lnSpc>
                <a:spcPct val="90000"/>
              </a:lnSpc>
              <a:buNone/>
            </a:pPr>
            <a:r>
              <a:rPr lang="fr-CA" sz="2000" dirty="0"/>
              <a:t>- Aide à diminuer les interventions à l’oral.</a:t>
            </a:r>
          </a:p>
          <a:p>
            <a:pPr marL="0" indent="0">
              <a:lnSpc>
                <a:spcPct val="90000"/>
              </a:lnSpc>
              <a:buNone/>
            </a:pPr>
            <a:endParaRPr lang="fr-CA" sz="2000" dirty="0"/>
          </a:p>
          <a:p>
            <a:pPr marL="0" indent="0">
              <a:lnSpc>
                <a:spcPct val="90000"/>
              </a:lnSpc>
              <a:buNone/>
            </a:pPr>
            <a:r>
              <a:rPr lang="fr-CA" sz="2000" b="1" dirty="0"/>
              <a:t>2. Apprentissage coopératif</a:t>
            </a:r>
          </a:p>
          <a:p>
            <a:pPr marL="0" indent="0">
              <a:lnSpc>
                <a:spcPct val="90000"/>
              </a:lnSpc>
              <a:buNone/>
            </a:pPr>
            <a:r>
              <a:rPr lang="fr-CA" sz="2000" dirty="0"/>
              <a:t>- Afin de remplir le boulier plus rapidement, les élèves devront tous faire des efforts.</a:t>
            </a:r>
          </a:p>
          <a:p>
            <a:pPr marL="0" indent="0">
              <a:lnSpc>
                <a:spcPct val="90000"/>
              </a:lnSpc>
              <a:buNone/>
            </a:pPr>
            <a:r>
              <a:rPr lang="fr-CA" sz="2000" dirty="0"/>
              <a:t>- Travailler ensemble dans l’atteinte d’un but commun.</a:t>
            </a:r>
          </a:p>
          <a:p>
            <a:pPr marL="0" indent="0">
              <a:lnSpc>
                <a:spcPct val="90000"/>
              </a:lnSpc>
              <a:buNone/>
            </a:pPr>
            <a:endParaRPr lang="fr-CA" sz="2000" dirty="0"/>
          </a:p>
        </p:txBody>
      </p:sp>
    </p:spTree>
    <p:extLst>
      <p:ext uri="{BB962C8B-B14F-4D97-AF65-F5344CB8AC3E}">
        <p14:creationId xmlns:p14="http://schemas.microsoft.com/office/powerpoint/2010/main" val="17591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BC959F-CAB6-4E23-81DE-E0BBF2B7E0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767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351AD2E-7CD5-3520-B0F3-CBE8B2FEBAA5}"/>
              </a:ext>
            </a:extLst>
          </p:cNvPr>
          <p:cNvSpPr>
            <a:spLocks noGrp="1"/>
          </p:cNvSpPr>
          <p:nvPr>
            <p:ph type="title"/>
          </p:nvPr>
        </p:nvSpPr>
        <p:spPr>
          <a:xfrm>
            <a:off x="685800" y="1371600"/>
            <a:ext cx="2742028" cy="4114800"/>
          </a:xfrm>
        </p:spPr>
        <p:txBody>
          <a:bodyPr anchor="ctr">
            <a:normAutofit/>
          </a:bodyPr>
          <a:lstStyle/>
          <a:p>
            <a:pPr algn="ctr"/>
            <a:r>
              <a:rPr lang="fr-CA" sz="2700">
                <a:solidFill>
                  <a:schemeClr val="bg2"/>
                </a:solidFill>
              </a:rPr>
              <a:t>Échéancier</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2500" y="685800"/>
            <a:ext cx="6743700" cy="54864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47BD32B2-FB8A-4AFE-C7D1-2328C7C0B6CD}"/>
              </a:ext>
            </a:extLst>
          </p:cNvPr>
          <p:cNvSpPr>
            <a:spLocks noGrp="1"/>
          </p:cNvSpPr>
          <p:nvPr>
            <p:ph idx="1"/>
          </p:nvPr>
        </p:nvSpPr>
        <p:spPr>
          <a:xfrm>
            <a:off x="4952557" y="1180214"/>
            <a:ext cx="6363586" cy="4991986"/>
          </a:xfrm>
        </p:spPr>
        <p:txBody>
          <a:bodyPr anchor="ctr">
            <a:normAutofit fontScale="92500" lnSpcReduction="10000"/>
          </a:bodyPr>
          <a:lstStyle/>
          <a:p>
            <a:pPr marL="0" indent="0">
              <a:lnSpc>
                <a:spcPct val="90000"/>
              </a:lnSpc>
              <a:buNone/>
            </a:pPr>
            <a:r>
              <a:rPr lang="fr-CA" sz="2000" b="1" u="sng" dirty="0"/>
              <a:t>Durée du projet </a:t>
            </a:r>
            <a:r>
              <a:rPr lang="fr-CA" sz="2000" dirty="0"/>
              <a:t>: bloc 3 (3 semaines, ou jusqu’à ce que le pot récompense soit plein). L’amorce se fera la semaine avant le bloc.</a:t>
            </a:r>
          </a:p>
          <a:p>
            <a:pPr marL="0" indent="0">
              <a:lnSpc>
                <a:spcPct val="90000"/>
              </a:lnSpc>
              <a:buNone/>
            </a:pPr>
            <a:endParaRPr lang="fr-CA" sz="2000" dirty="0"/>
          </a:p>
          <a:p>
            <a:pPr marL="0" indent="0">
              <a:lnSpc>
                <a:spcPct val="90000"/>
              </a:lnSpc>
              <a:buNone/>
            </a:pPr>
            <a:r>
              <a:rPr lang="fr-CA" sz="2000" b="1" u="sng" dirty="0"/>
              <a:t>Étape 1 (amorce)</a:t>
            </a:r>
          </a:p>
          <a:p>
            <a:pPr marL="0" indent="0">
              <a:lnSpc>
                <a:spcPct val="90000"/>
              </a:lnSpc>
              <a:buNone/>
            </a:pPr>
            <a:r>
              <a:rPr lang="fr-CA" sz="2000" dirty="0"/>
              <a:t>- Présenter les pictogrammes et le boulier aux élèves. </a:t>
            </a:r>
          </a:p>
          <a:p>
            <a:pPr marL="0" indent="0">
              <a:lnSpc>
                <a:spcPct val="90000"/>
              </a:lnSpc>
              <a:buNone/>
            </a:pPr>
            <a:r>
              <a:rPr lang="fr-CA" sz="2000" dirty="0"/>
              <a:t>- Modéliser les tons de voix.</a:t>
            </a:r>
          </a:p>
          <a:p>
            <a:pPr marL="0" indent="0">
              <a:lnSpc>
                <a:spcPct val="90000"/>
              </a:lnSpc>
              <a:buNone/>
            </a:pPr>
            <a:endParaRPr lang="fr-CA" sz="2000" dirty="0"/>
          </a:p>
          <a:p>
            <a:pPr marL="0" indent="0">
              <a:lnSpc>
                <a:spcPct val="90000"/>
              </a:lnSpc>
              <a:buNone/>
            </a:pPr>
            <a:r>
              <a:rPr lang="fr-CA" sz="2000" b="1" u="sng" dirty="0"/>
              <a:t>Étape 2</a:t>
            </a:r>
          </a:p>
          <a:p>
            <a:pPr marL="0" indent="0">
              <a:lnSpc>
                <a:spcPct val="90000"/>
              </a:lnSpc>
              <a:buNone/>
            </a:pPr>
            <a:r>
              <a:rPr lang="fr-CA" sz="2000" dirty="0"/>
              <a:t>- Cercle de discussion pour modéliser les comportements suivants : attendre son tour, écouter la personne qui parle, communiquer (pourquoi c’est important ?). </a:t>
            </a:r>
          </a:p>
          <a:p>
            <a:pPr marL="0" indent="0">
              <a:lnSpc>
                <a:spcPct val="90000"/>
              </a:lnSpc>
              <a:buNone/>
            </a:pPr>
            <a:endParaRPr lang="fr-CA" sz="2000" dirty="0"/>
          </a:p>
          <a:p>
            <a:pPr marL="0" indent="0">
              <a:lnSpc>
                <a:spcPct val="90000"/>
              </a:lnSpc>
              <a:buNone/>
            </a:pPr>
            <a:r>
              <a:rPr lang="fr-CA" sz="2000" dirty="0"/>
              <a:t>*Les interventions se poursuivrons au travers des activités régulières de la classe pendant mon bloc de 3 semaines intensives (ateliers, activités dirigées, histoire, etc.)</a:t>
            </a:r>
          </a:p>
          <a:p>
            <a:pPr marL="0" indent="0">
              <a:lnSpc>
                <a:spcPct val="90000"/>
              </a:lnSpc>
              <a:buNone/>
            </a:pPr>
            <a:endParaRPr lang="fr-CA" sz="1600" dirty="0"/>
          </a:p>
          <a:p>
            <a:pPr marL="0" indent="0">
              <a:lnSpc>
                <a:spcPct val="90000"/>
              </a:lnSpc>
              <a:buNone/>
            </a:pPr>
            <a:endParaRPr lang="fr-CA" sz="1600" dirty="0"/>
          </a:p>
        </p:txBody>
      </p:sp>
    </p:spTree>
    <p:extLst>
      <p:ext uri="{BB962C8B-B14F-4D97-AF65-F5344CB8AC3E}">
        <p14:creationId xmlns:p14="http://schemas.microsoft.com/office/powerpoint/2010/main" val="411690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366C5-4560-B156-7F0E-6EB4ACDE4D38}"/>
              </a:ext>
            </a:extLst>
          </p:cNvPr>
          <p:cNvSpPr>
            <a:spLocks noGrp="1"/>
          </p:cNvSpPr>
          <p:nvPr>
            <p:ph type="title"/>
          </p:nvPr>
        </p:nvSpPr>
        <p:spPr/>
        <p:txBody>
          <a:bodyPr>
            <a:normAutofit fontScale="90000"/>
          </a:bodyPr>
          <a:lstStyle/>
          <a:p>
            <a:r>
              <a:rPr lang="fr-FR" b="0" i="0" dirty="0">
                <a:solidFill>
                  <a:srgbClr val="000000"/>
                </a:solidFill>
                <a:effectLst/>
                <a:latin typeface="Source Sans Pro" panose="020B0503030403020204" pitchFamily="34" charset="0"/>
              </a:rPr>
              <a:t>Personnes-ressources ou matériel à consulter et/ou à utiliser</a:t>
            </a:r>
            <a:br>
              <a:rPr lang="fr-FR" b="0" i="0" dirty="0">
                <a:solidFill>
                  <a:srgbClr val="000000"/>
                </a:solidFill>
                <a:effectLst/>
                <a:latin typeface="Source Sans Pro" panose="020B0503030403020204" pitchFamily="34" charset="0"/>
              </a:rPr>
            </a:br>
            <a:endParaRPr lang="fr-CA" dirty="0"/>
          </a:p>
        </p:txBody>
      </p:sp>
      <p:graphicFrame>
        <p:nvGraphicFramePr>
          <p:cNvPr id="5" name="Espace réservé du contenu 2">
            <a:extLst>
              <a:ext uri="{FF2B5EF4-FFF2-40B4-BE49-F238E27FC236}">
                <a16:creationId xmlns:a16="http://schemas.microsoft.com/office/drawing/2014/main" id="{1A6D835F-E7F9-5183-73E2-F60C380CFDF4}"/>
              </a:ext>
            </a:extLst>
          </p:cNvPr>
          <p:cNvGraphicFramePr>
            <a:graphicFrameLocks noGrp="1"/>
          </p:cNvGraphicFramePr>
          <p:nvPr>
            <p:ph idx="1"/>
          </p:nvPr>
        </p:nvGraphicFramePr>
        <p:xfrm>
          <a:off x="1371599" y="2254103"/>
          <a:ext cx="9486901" cy="391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1422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8E646A7-D148-4320-A501-0291AA75A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799"/>
            <a:ext cx="10820400" cy="1371601"/>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691AA00-5F58-1156-12AF-7AF2DCAB2C29}"/>
              </a:ext>
            </a:extLst>
          </p:cNvPr>
          <p:cNvSpPr>
            <a:spLocks noGrp="1"/>
          </p:cNvSpPr>
          <p:nvPr>
            <p:ph type="title"/>
          </p:nvPr>
        </p:nvSpPr>
        <p:spPr>
          <a:xfrm>
            <a:off x="1395045" y="947223"/>
            <a:ext cx="9394874" cy="928467"/>
          </a:xfrm>
        </p:spPr>
        <p:txBody>
          <a:bodyPr anchor="ctr">
            <a:normAutofit/>
          </a:bodyPr>
          <a:lstStyle/>
          <a:p>
            <a:pPr algn="ctr"/>
            <a:r>
              <a:rPr lang="fr-CA" sz="3000"/>
              <a:t>Documentation de la réalisation de mon projet</a:t>
            </a:r>
          </a:p>
        </p:txBody>
      </p:sp>
      <p:graphicFrame>
        <p:nvGraphicFramePr>
          <p:cNvPr id="5" name="Espace réservé du contenu 2">
            <a:extLst>
              <a:ext uri="{FF2B5EF4-FFF2-40B4-BE49-F238E27FC236}">
                <a16:creationId xmlns:a16="http://schemas.microsoft.com/office/drawing/2014/main" id="{881EA91D-FE1F-6A73-CC1A-D0122FC13C83}"/>
              </a:ext>
            </a:extLst>
          </p:cNvPr>
          <p:cNvGraphicFramePr>
            <a:graphicFrameLocks noGrp="1"/>
          </p:cNvGraphicFramePr>
          <p:nvPr>
            <p:ph idx="1"/>
            <p:extLst>
              <p:ext uri="{D42A27DB-BD31-4B8C-83A1-F6EECF244321}">
                <p14:modId xmlns:p14="http://schemas.microsoft.com/office/powerpoint/2010/main" val="2630356811"/>
              </p:ext>
            </p:extLst>
          </p:nvPr>
        </p:nvGraphicFramePr>
        <p:xfrm>
          <a:off x="685800" y="2696308"/>
          <a:ext cx="10820400" cy="3475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6511168"/>
      </p:ext>
    </p:extLst>
  </p:cSld>
  <p:clrMapOvr>
    <a:masterClrMapping/>
  </p:clrMapOvr>
</p:sld>
</file>

<file path=ppt/theme/theme1.xml><?xml version="1.0" encoding="utf-8"?>
<a:theme xmlns:a="http://schemas.openxmlformats.org/drawingml/2006/main" name="ClassicFrameVTI">
  <a:themeElements>
    <a:clrScheme name="Custom 22">
      <a:dk1>
        <a:sysClr val="windowText" lastClr="000000"/>
      </a:dk1>
      <a:lt1>
        <a:sysClr val="window" lastClr="FFFFFF"/>
      </a:lt1>
      <a:dk2>
        <a:srgbClr val="293737"/>
      </a:dk2>
      <a:lt2>
        <a:srgbClr val="EEF2F0"/>
      </a:lt2>
      <a:accent1>
        <a:srgbClr val="749090"/>
      </a:accent1>
      <a:accent2>
        <a:srgbClr val="A5A5A5"/>
      </a:accent2>
      <a:accent3>
        <a:srgbClr val="91A39B"/>
      </a:accent3>
      <a:accent4>
        <a:srgbClr val="A9A698"/>
      </a:accent4>
      <a:accent5>
        <a:srgbClr val="A2A79A"/>
      </a:accent5>
      <a:accent6>
        <a:srgbClr val="897F65"/>
      </a:accent6>
      <a:hlink>
        <a:srgbClr val="92872F"/>
      </a:hlink>
      <a:folHlink>
        <a:srgbClr val="AB73A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3549</TotalTime>
  <Words>626</Words>
  <Application>Microsoft Office PowerPoint</Application>
  <PresentationFormat>Grand écran</PresentationFormat>
  <Paragraphs>65</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Gill Sans MT</vt:lpstr>
      <vt:lpstr>Goudy Old Style</vt:lpstr>
      <vt:lpstr>Source Sans Pro</vt:lpstr>
      <vt:lpstr>ClassicFrameVTI</vt:lpstr>
      <vt:lpstr>Présentation du projet d’intervention en contexte (PIC)</vt:lpstr>
      <vt:lpstr>Problématisation</vt:lpstr>
      <vt:lpstr>problèmes auxquels je veux répondre</vt:lpstr>
      <vt:lpstr>Pictogrammes pour les tons de voix</vt:lpstr>
      <vt:lpstr>boulier récompense</vt:lpstr>
      <vt:lpstr>Concepts issus de ma formation</vt:lpstr>
      <vt:lpstr>Échéancier</vt:lpstr>
      <vt:lpstr>Personnes-ressources ou matériel à consulter et/ou à utiliser </vt:lpstr>
      <vt:lpstr>Documentation de la réalisation de mon projet</vt:lpstr>
      <vt:lpstr>Obstacles que j’anticipe</vt:lpstr>
      <vt:lpstr>Questions pour enrichir mon projet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projet d’intervention en contexte (PIC)</dc:title>
  <dc:creator>Noémie Langlois</dc:creator>
  <cp:lastModifiedBy>Noémie Langlois</cp:lastModifiedBy>
  <cp:revision>1</cp:revision>
  <dcterms:created xsi:type="dcterms:W3CDTF">2023-11-04T19:19:17Z</dcterms:created>
  <dcterms:modified xsi:type="dcterms:W3CDTF">2023-11-14T01:11:47Z</dcterms:modified>
</cp:coreProperties>
</file>