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6" r:id="rId4"/>
    <p:sldId id="26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4DDA8-11D9-6845-49FB-471F6680C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D16A75-55CE-452A-ECE8-E0E6B9BF1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69A25A-3519-76F0-76DA-4F985856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F6AAEA-B015-8272-8427-BF8E7234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9D3FDA-B265-62B9-DBB9-04F30E86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33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9D205-EFA2-720A-A962-5AA2283B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3922EA-AAB0-8693-3670-D5031BE20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CC54ED-7522-4F6C-4D83-D39FEA98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F88229-3321-30FB-21AD-1A88E125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0221B6-6B09-967B-3756-61AA2826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76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581EEE-8908-8468-14E0-2C5E47151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0EBF97-B710-5945-1489-4ADDBA5AC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D7A268-3BE8-F742-9275-92BC9CC4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5AE1E5-1B9C-22FE-274C-2481662E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B3EDE0-F6AB-39AC-BBB8-2FF54F4E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13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40DD9-ECCB-A66C-835F-6016B1450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60754E-8C26-5793-D3DA-60A4CDA5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CBB095-9346-27A2-5283-F6629D22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3E05CE-AA0F-FF06-BCE6-90B4767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7C52A9-203B-20A3-E665-1E224689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29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C0169-7C3C-3B50-5579-B7808828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456572-3B9C-734D-B2D3-9C53F5640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42B5B-CC55-56A5-5F25-5904DBDF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85F65C-3DF4-AAF8-5BEB-11E169B3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1AD73-441A-ABDF-B85D-CECE7FB7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70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DEA9D-F04D-3F94-1195-A744F38F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110A2E-0100-72D0-E4DF-90CAC876D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80DDAB-196E-17ED-816F-14582F938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72184F-26C2-262B-17BE-737B1E4A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B6E5E8-BD29-8352-5C01-E4C32B1C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616688-3E37-305A-C111-A80AE191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11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C9FA0-06B8-E1C3-C7C9-70291516E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F65D9D-BB37-588C-6433-87B66BCE7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7475CA-F169-7623-FDC4-52659E739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38097D-1195-F55C-6F49-B87EED556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B3EC3F-8450-33C7-7955-F849353CA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420726-540F-9A7B-7750-87AB55DA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ECEE7F-BCF7-33F2-F958-E035A373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980AE7D-B462-3002-E4D9-BA49C6D6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17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71FA3-28CF-C2D7-BB1A-98C8B83A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6DCBFE-E818-20A0-CD7C-32A25A6C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8124F7-F646-DFAE-13EF-488531EB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D9DC11-1602-70A2-F3BE-56F7B4A1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5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446F17-412F-8575-2560-9A20E933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F6754E-797C-A545-BDC6-645440A1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7D66CA-886D-92C0-069C-8D04587D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54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55690-7672-DA57-FCA6-96A2DAF7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D7F55-6585-56A9-C7FB-94C561DB2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7BD9FF-3AC5-2391-D553-3FE02899A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9CD96-D3D0-B624-C48D-E4E28A95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10F89F-C4AF-99EE-3392-949111D0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ACF76C-5462-B503-E31F-A4138A91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09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B334E-318D-4375-A8C8-845D9ECE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C93A29-AC59-EAA4-B41E-7127F4C89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989E58-2418-54DE-5E57-FD5DE9253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E88A0A-CDB8-FBC6-9BEC-44CEC13E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0C8EC-8D1F-B033-FBCB-B1315B38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478FBB-7986-8A8F-493C-C9A1BBC6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77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EAA13F-903C-B5E2-8169-F034623E6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391C7E-3E68-9BC2-ADB7-4B1401DA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4F73CA-82BC-ECE5-E844-EF36B321F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1C352-AA67-6E42-90AE-7DB1C8A03E2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0C6804-B94C-573B-6E84-842B0C592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FF731D-5DD7-C2E8-5EF4-E6225D35A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C4FD0-D085-EB4B-8666-63D370A88A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89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60D37F-F9E2-3B65-598C-562C5F98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6DB49B-A856-97E4-0372-C9FB0BB47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1" y="353959"/>
            <a:ext cx="2624138" cy="24070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CF339E-A2DC-68C4-0E62-E3D4E9EF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131" y="2760981"/>
            <a:ext cx="3035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BF153D-9462-8228-3A1B-21AF734E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783962-869C-6201-2ACB-87F642212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45" y="385763"/>
            <a:ext cx="2071110" cy="19180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77AEB7-651C-CD72-0F63-DE2E42D9D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275" y="2303780"/>
            <a:ext cx="3283725" cy="8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ED75DD-AF04-E5A5-424B-24AA22E2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01BF36-A872-BF27-5EF1-A91062EB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05" y="263101"/>
            <a:ext cx="2078990" cy="19870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198286-3821-EE32-3EEB-FF08E8E18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0" y="2250122"/>
            <a:ext cx="3556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A54B66-5FA2-E360-30F3-97C794441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975" y="1653949"/>
            <a:ext cx="8256049" cy="3550101"/>
          </a:xfrm>
        </p:spPr>
      </p:pic>
    </p:spTree>
    <p:extLst>
      <p:ext uri="{BB962C8B-B14F-4D97-AF65-F5344CB8AC3E}">
        <p14:creationId xmlns:p14="http://schemas.microsoft.com/office/powerpoint/2010/main" val="19487810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Grand écran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Coralie Girard</dc:creator>
  <cp:lastModifiedBy>Coralie Girard</cp:lastModifiedBy>
  <cp:revision>4</cp:revision>
  <dcterms:created xsi:type="dcterms:W3CDTF">2023-11-20T14:46:17Z</dcterms:created>
  <dcterms:modified xsi:type="dcterms:W3CDTF">2024-01-19T15:36:41Z</dcterms:modified>
</cp:coreProperties>
</file>