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84B"/>
    <a:srgbClr val="96B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863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732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12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030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290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620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42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866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563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93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010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5F77-E5EC-447F-8823-6B7739E64E48}" type="datetimeFigureOut">
              <a:rPr lang="fr-CA" smtClean="0"/>
              <a:t>2023-10-27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63D4-F8C8-40E2-87F9-94A688F7E4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179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E74E986-68DE-50E4-CEB7-F8B70E7E1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6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5BF6AAF-CB80-A902-C5A0-F4F6AF6EC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740DC1-C0A8-727E-7A66-AA12E3B478AF}"/>
              </a:ext>
            </a:extLst>
          </p:cNvPr>
          <p:cNvSpPr txBox="1"/>
          <p:nvPr/>
        </p:nvSpPr>
        <p:spPr>
          <a:xfrm>
            <a:off x="377687" y="2312504"/>
            <a:ext cx="58905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Lorsque j’arrive en classe, je fais ma routine (phrase du jour ou nombre du jour)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Mon sac à dos, ma boîte à lunch et ma bouteille d’eau sont rangés au bon endroit.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J’ai mes souliers d’intérieur dans les pieds.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suis en silence ou je chuchote avec les amis près de moi.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Quand le chronomètre affiche 0 minute, je range ce que je fais et je suis à mon pupitre en silence. J’attends les consignes de mon enseignante.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900C1C-1CDD-69A1-B93A-F46FDDC6C7D4}"/>
              </a:ext>
            </a:extLst>
          </p:cNvPr>
          <p:cNvSpPr txBox="1"/>
          <p:nvPr/>
        </p:nvSpPr>
        <p:spPr>
          <a:xfrm>
            <a:off x="72887" y="1661469"/>
            <a:ext cx="67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Routine du matin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F17781-7E62-742F-0B55-7E74E698AA37}"/>
              </a:ext>
            </a:extLst>
          </p:cNvPr>
          <p:cNvSpPr txBox="1"/>
          <p:nvPr/>
        </p:nvSpPr>
        <p:spPr>
          <a:xfrm>
            <a:off x="377687" y="7251746"/>
            <a:ext cx="5890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Lorsque j’ai terminé la routine (phrase du jour ou nombre du jour), je peux m’occuper calmement de la manière de mon choix en attendant la fin du chronomètre.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F14260-7C00-E02C-1840-994443E4ABEF}"/>
              </a:ext>
            </a:extLst>
          </p:cNvPr>
          <p:cNvSpPr txBox="1"/>
          <p:nvPr/>
        </p:nvSpPr>
        <p:spPr>
          <a:xfrm>
            <a:off x="4333460" y="-139025"/>
            <a:ext cx="12722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30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EAB84B"/>
                </a:solidFill>
                <a:latin typeface="Speak Pro" panose="020F0502020204030204" pitchFamily="34" charset="0"/>
                <a:cs typeface="Dreaming Outloud Pro" panose="020F050202020403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31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5BF6AAF-CB80-A902-C5A0-F4F6AF6EC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740DC1-C0A8-727E-7A66-AA12E3B478AF}"/>
              </a:ext>
            </a:extLst>
          </p:cNvPr>
          <p:cNvSpPr txBox="1"/>
          <p:nvPr/>
        </p:nvSpPr>
        <p:spPr>
          <a:xfrm>
            <a:off x="377687" y="2385269"/>
            <a:ext cx="58905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m’installe à ma place.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J’effectue le travail demandé: lecture, plan de travail ou dessin.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J’ai mes souliers d’intérieur dans les pieds.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suis en silence.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Quand le chronomètre affiche 0 minute, je range ce que je fais et je suis à mon pupitre en silence. J’attends les consignes de mon enseignante.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900C1C-1CDD-69A1-B93A-F46FDDC6C7D4}"/>
              </a:ext>
            </a:extLst>
          </p:cNvPr>
          <p:cNvSpPr txBox="1"/>
          <p:nvPr/>
        </p:nvSpPr>
        <p:spPr>
          <a:xfrm>
            <a:off x="72887" y="1661469"/>
            <a:ext cx="67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Routine du midi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F17781-7E62-742F-0B55-7E74E698AA37}"/>
              </a:ext>
            </a:extLst>
          </p:cNvPr>
          <p:cNvSpPr txBox="1"/>
          <p:nvPr/>
        </p:nvSpPr>
        <p:spPr>
          <a:xfrm>
            <a:off x="377687" y="7251746"/>
            <a:ext cx="5890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peux m’installer dans le coin lecture (4 amis), à la table haricot (2 amis) ou au pupitre dans le corridor (2 amis) pour effectuer </a:t>
            </a:r>
            <a:r>
              <a:rPr lang="fr-CA" b="1" u="sng" dirty="0">
                <a:latin typeface="Speak Pro" panose="020F0502020204030204" pitchFamily="34" charset="0"/>
                <a:cs typeface="Dreaming Outloud Pro" panose="020F0502020204030204" pitchFamily="66" charset="0"/>
              </a:rPr>
              <a:t>la routine du midi</a:t>
            </a: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F14260-7C00-E02C-1840-994443E4ABEF}"/>
              </a:ext>
            </a:extLst>
          </p:cNvPr>
          <p:cNvSpPr txBox="1"/>
          <p:nvPr/>
        </p:nvSpPr>
        <p:spPr>
          <a:xfrm>
            <a:off x="4532241" y="-139025"/>
            <a:ext cx="12722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30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EAB84B"/>
                </a:solidFill>
                <a:latin typeface="Speak Pro" panose="020F0502020204030204" pitchFamily="34" charset="0"/>
                <a:cs typeface="Dreaming Outloud Pro" panose="020F050202020403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857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5BF6AAF-CB80-A902-C5A0-F4F6AF6EC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740DC1-C0A8-727E-7A66-AA12E3B478AF}"/>
              </a:ext>
            </a:extLst>
          </p:cNvPr>
          <p:cNvSpPr txBox="1"/>
          <p:nvPr/>
        </p:nvSpPr>
        <p:spPr>
          <a:xfrm>
            <a:off x="377687" y="2385269"/>
            <a:ext cx="58905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Je respecte les consignes durant les transitions. </a:t>
            </a:r>
          </a:p>
          <a:p>
            <a:r>
              <a:rPr lang="fr-CA" dirty="0"/>
              <a:t>	o Le départ vers la récréation </a:t>
            </a:r>
          </a:p>
          <a:p>
            <a:r>
              <a:rPr lang="fr-CA" dirty="0"/>
              <a:t>	o Le retour en classe </a:t>
            </a:r>
          </a:p>
          <a:p>
            <a:r>
              <a:rPr lang="fr-CA" dirty="0"/>
              <a:t>	o Les déplacements dans les corridors </a:t>
            </a:r>
          </a:p>
          <a:p>
            <a:r>
              <a:rPr lang="fr-CA" dirty="0"/>
              <a:t>	o La routine de la fin de la journée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Je suis en silence dans le corridor.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Je range le matériel rapidement sans rappel.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Je sors le matériel nécessaire pour le travail rapidement sans rappel.</a:t>
            </a: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  <a:p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900C1C-1CDD-69A1-B93A-F46FDDC6C7D4}"/>
              </a:ext>
            </a:extLst>
          </p:cNvPr>
          <p:cNvSpPr txBox="1"/>
          <p:nvPr/>
        </p:nvSpPr>
        <p:spPr>
          <a:xfrm>
            <a:off x="72887" y="1661469"/>
            <a:ext cx="67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Les transitions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F17781-7E62-742F-0B55-7E74E698AA37}"/>
              </a:ext>
            </a:extLst>
          </p:cNvPr>
          <p:cNvSpPr txBox="1"/>
          <p:nvPr/>
        </p:nvSpPr>
        <p:spPr>
          <a:xfrm>
            <a:off x="377687" y="7251746"/>
            <a:ext cx="5890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peux aller boire de l’eau lorsque je veux pendant la période de travail (un ami à la fois).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F14260-7C00-E02C-1840-994443E4ABEF}"/>
              </a:ext>
            </a:extLst>
          </p:cNvPr>
          <p:cNvSpPr txBox="1"/>
          <p:nvPr/>
        </p:nvSpPr>
        <p:spPr>
          <a:xfrm>
            <a:off x="4532241" y="-139025"/>
            <a:ext cx="12722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30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EAB84B"/>
                </a:solidFill>
                <a:latin typeface="Speak Pro" panose="020F0502020204030204" pitchFamily="34" charset="0"/>
                <a:cs typeface="Dreaming Outloud Pro" panose="020F05020202040302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4811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5BF6AAF-CB80-A902-C5A0-F4F6AF6EC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740DC1-C0A8-727E-7A66-AA12E3B478AF}"/>
              </a:ext>
            </a:extLst>
          </p:cNvPr>
          <p:cNvSpPr txBox="1"/>
          <p:nvPr/>
        </p:nvSpPr>
        <p:spPr>
          <a:xfrm>
            <a:off x="377687" y="2385269"/>
            <a:ext cx="58905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Je lis la question 2 fois avant de poser une question à l’enseignante.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B0504020101020102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J’écoute lors de l’explication des consignes.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B0504020101020102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Je fais le travail demandé.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B0504020101020102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J’ai un volume de voix adéquat.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B0504020101020102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J’ai une attitude positive.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b="1" dirty="0">
              <a:latin typeface="Speak Pro" panose="020B0504020101020102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J’ai besoin de peu de rappels.</a:t>
            </a:r>
          </a:p>
          <a:p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900C1C-1CDD-69A1-B93A-F46FDDC6C7D4}"/>
              </a:ext>
            </a:extLst>
          </p:cNvPr>
          <p:cNvSpPr txBox="1"/>
          <p:nvPr/>
        </p:nvSpPr>
        <p:spPr>
          <a:xfrm>
            <a:off x="72887" y="1661469"/>
            <a:ext cx="67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L’autonomie au travail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F17781-7E62-742F-0B55-7E74E698AA37}"/>
              </a:ext>
            </a:extLst>
          </p:cNvPr>
          <p:cNvSpPr txBox="1"/>
          <p:nvPr/>
        </p:nvSpPr>
        <p:spPr>
          <a:xfrm>
            <a:off x="377687" y="7251746"/>
            <a:ext cx="5890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peux travailler à l’endroit de mon choix </a:t>
            </a:r>
            <a:r>
              <a:rPr lang="fr-CA" b="1" u="sng" dirty="0">
                <a:latin typeface="Speak Pro" panose="020F0502020204030204" pitchFamily="34" charset="0"/>
                <a:cs typeface="Dreaming Outloud Pro" panose="020F0502020204030204" pitchFamily="66" charset="0"/>
              </a:rPr>
              <a:t>pour la période de travail</a:t>
            </a: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: coin lecture (4 amis), table haricot (2 amis), bureau dans le corridor (2 amis).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F14260-7C00-E02C-1840-994443E4ABEF}"/>
              </a:ext>
            </a:extLst>
          </p:cNvPr>
          <p:cNvSpPr txBox="1"/>
          <p:nvPr/>
        </p:nvSpPr>
        <p:spPr>
          <a:xfrm>
            <a:off x="4532241" y="-139025"/>
            <a:ext cx="12722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30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EAB84B"/>
                </a:solidFill>
                <a:latin typeface="Speak Pro" panose="020F0502020204030204" pitchFamily="34" charset="0"/>
                <a:cs typeface="Dreaming Outloud Pro" panose="020F050202020403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1132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5BF6AAF-CB80-A902-C5A0-F4F6AF6EC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740DC1-C0A8-727E-7A66-AA12E3B478AF}"/>
              </a:ext>
            </a:extLst>
          </p:cNvPr>
          <p:cNvSpPr txBox="1"/>
          <p:nvPr/>
        </p:nvSpPr>
        <p:spPr>
          <a:xfrm>
            <a:off x="377687" y="2385269"/>
            <a:ext cx="58905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B0504020101020102" pitchFamily="34" charset="0"/>
              </a:rPr>
              <a:t>Je suis un modèle en matière d’autonomie:</a:t>
            </a:r>
          </a:p>
          <a:p>
            <a:endParaRPr lang="fr-CA" b="1" dirty="0">
              <a:latin typeface="Speak Pro" panose="020B0504020101020102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A" b="1" dirty="0">
                <a:latin typeface="Speak Pro" panose="020B0504020101020102" pitchFamily="34" charset="0"/>
                <a:cs typeface="Dreaming Outloud Pro" panose="020F0502020204030204" pitchFamily="66" charset="0"/>
              </a:rPr>
              <a:t>Je suis autonome, responsable et digne de confiance même en l’absence de mon enseignante.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CA" b="1" dirty="0">
              <a:latin typeface="Speak Pro" panose="020B0504020101020102" pitchFamily="34" charset="0"/>
              <a:cs typeface="Dreaming Outloud Pro" panose="020F0502020204030204" pitchFamily="66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A" b="1" dirty="0">
                <a:latin typeface="Speak Pro" panose="020B0504020101020102" pitchFamily="34" charset="0"/>
                <a:cs typeface="Dreaming Outloud Pro" panose="020F0502020204030204" pitchFamily="66" charset="0"/>
              </a:rPr>
              <a:t>J’encourage les autres élèves à être autonomes et je le fais de manière calme ainsi que respectueuse.</a:t>
            </a:r>
            <a:endParaRPr lang="fr-CA" b="1" dirty="0">
              <a:latin typeface="Speak Pro" panose="020F0502020204030204" pitchFamily="34" charset="0"/>
              <a:cs typeface="Dreaming Outloud Pro" panose="020F0502020204030204" pitchFamily="66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900C1C-1CDD-69A1-B93A-F46FDDC6C7D4}"/>
              </a:ext>
            </a:extLst>
          </p:cNvPr>
          <p:cNvSpPr txBox="1"/>
          <p:nvPr/>
        </p:nvSpPr>
        <p:spPr>
          <a:xfrm>
            <a:off x="72887" y="1661469"/>
            <a:ext cx="6712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L’autonomie ultime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F17781-7E62-742F-0B55-7E74E698AA37}"/>
              </a:ext>
            </a:extLst>
          </p:cNvPr>
          <p:cNvSpPr txBox="1"/>
          <p:nvPr/>
        </p:nvSpPr>
        <p:spPr>
          <a:xfrm>
            <a:off x="377687" y="7225242"/>
            <a:ext cx="5890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peux aller aux toilettes lorsque je veux </a:t>
            </a:r>
            <a:r>
              <a:rPr lang="fr-CA" b="1" u="sng" dirty="0">
                <a:latin typeface="Speak Pro" panose="020F0502020204030204" pitchFamily="34" charset="0"/>
                <a:cs typeface="Dreaming Outloud Pro" panose="020F0502020204030204" pitchFamily="66" charset="0"/>
              </a:rPr>
              <a:t>lors de la période de travail</a:t>
            </a: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, en le disant à l’enseignante pour qu’elle sache où je suis.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Je peux écouter de la musique lors des périodes sur </a:t>
            </a:r>
            <a:r>
              <a:rPr lang="fr-CA" b="1" dirty="0" err="1">
                <a:latin typeface="Speak Pro" panose="020F0502020204030204" pitchFamily="34" charset="0"/>
                <a:cs typeface="Dreaming Outloud Pro" panose="020F0502020204030204" pitchFamily="66" charset="0"/>
              </a:rPr>
              <a:t>ChromeBook</a:t>
            </a:r>
            <a:r>
              <a:rPr lang="fr-CA" b="1" dirty="0">
                <a:latin typeface="Speak Pro" panose="020F0502020204030204" pitchFamily="34" charset="0"/>
                <a:cs typeface="Dreaming Outloud Pro" panose="020F0502020204030204" pitchFamily="66" charset="0"/>
              </a:rPr>
              <a:t>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F14260-7C00-E02C-1840-994443E4ABEF}"/>
              </a:ext>
            </a:extLst>
          </p:cNvPr>
          <p:cNvSpPr txBox="1"/>
          <p:nvPr/>
        </p:nvSpPr>
        <p:spPr>
          <a:xfrm>
            <a:off x="4532241" y="-139025"/>
            <a:ext cx="12722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30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EAB84B"/>
                </a:solidFill>
                <a:latin typeface="Speak Pro" panose="020F0502020204030204" pitchFamily="34" charset="0"/>
                <a:cs typeface="Dreaming Outloud Pro" panose="020F05020202040302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33830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</TotalTime>
  <Words>482</Words>
  <Application>Microsoft Office PowerPoint</Application>
  <PresentationFormat>Affichage à l'écran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Speak Pro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Lydia Beaudry</dc:creator>
  <cp:lastModifiedBy>Hamel Camille</cp:lastModifiedBy>
  <cp:revision>4</cp:revision>
  <dcterms:created xsi:type="dcterms:W3CDTF">2023-08-25T22:41:57Z</dcterms:created>
  <dcterms:modified xsi:type="dcterms:W3CDTF">2023-10-27T13:08:04Z</dcterms:modified>
</cp:coreProperties>
</file>