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7" r:id="rId3"/>
    <p:sldId id="258" r:id="rId4"/>
    <p:sldId id="259" r:id="rId5"/>
    <p:sldId id="260" r:id="rId6"/>
    <p:sldId id="271" r:id="rId7"/>
    <p:sldId id="262" r:id="rId8"/>
    <p:sldId id="269" r:id="rId9"/>
    <p:sldId id="263" r:id="rId10"/>
    <p:sldId id="264" r:id="rId11"/>
    <p:sldId id="265" r:id="rId12"/>
    <p:sldId id="266" r:id="rId13"/>
    <p:sldId id="270"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5B4CB"/>
    <a:srgbClr val="F4993E"/>
    <a:srgbClr val="C53983"/>
    <a:srgbClr val="D8A23A"/>
    <a:srgbClr val="FFFFFF"/>
    <a:srgbClr val="3A97C0"/>
    <a:srgbClr val="699032"/>
    <a:srgbClr val="6D952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7407"/>
    <p:restoredTop sz="92676"/>
  </p:normalViewPr>
  <p:slideViewPr>
    <p:cSldViewPr snapToGrid="0" snapToObjects="1">
      <p:cViewPr>
        <p:scale>
          <a:sx n="106" d="100"/>
          <a:sy n="106" d="100"/>
        </p:scale>
        <p:origin x="152" y="4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dirty="0"/>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BD637AE-CB82-3642-AB43-D5956F31C2C0}" type="datetimeFigureOut">
              <a:rPr lang="fr-FR" smtClean="0"/>
              <a:t>21/01/2024</a:t>
            </a:fld>
            <a:endParaRPr lang="fr-FR" dirty="0"/>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dirty="0"/>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r>
              <a:rPr lang="fr-FR"/>
              <a:t>Modifier les styles du texte du masque
Deuxième niveau
Troisième niveau
Quatrième niveau
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dirty="0"/>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66225E-0489-374A-B439-2D06F18D3F4D}" type="slidenum">
              <a:rPr lang="fr-FR" smtClean="0"/>
              <a:t>‹N°›</a:t>
            </a:fld>
            <a:endParaRPr lang="fr-FR" dirty="0"/>
          </a:p>
        </p:txBody>
      </p:sp>
    </p:spTree>
    <p:extLst>
      <p:ext uri="{BB962C8B-B14F-4D97-AF65-F5344CB8AC3E}">
        <p14:creationId xmlns:p14="http://schemas.microsoft.com/office/powerpoint/2010/main" val="2452440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2B3F25-1EC0-CB43-8A11-60DBF0148C04}"/>
              </a:ext>
            </a:extLst>
          </p:cNvPr>
          <p:cNvSpPr>
            <a:spLocks noGrp="1"/>
          </p:cNvSpPr>
          <p:nvPr>
            <p:ph type="ctrTitle"/>
          </p:nvPr>
        </p:nvSpPr>
        <p:spPr>
          <a:xfrm>
            <a:off x="1524000" y="1122363"/>
            <a:ext cx="9144000" cy="2387600"/>
          </a:xfrm>
        </p:spPr>
        <p:txBody>
          <a:bodyPr anchor="b"/>
          <a:lstStyle>
            <a:lvl1pPr algn="ctr">
              <a:defRPr sz="6000"/>
            </a:lvl1pPr>
          </a:lstStyle>
          <a:p>
            <a:r>
              <a:rPr lang="fr-FR"/>
              <a:t>Modifiez le style du titre</a:t>
            </a:r>
          </a:p>
        </p:txBody>
      </p:sp>
      <p:sp>
        <p:nvSpPr>
          <p:cNvPr id="3" name="Sous-titre 2">
            <a:extLst>
              <a:ext uri="{FF2B5EF4-FFF2-40B4-BE49-F238E27FC236}">
                <a16:creationId xmlns:a16="http://schemas.microsoft.com/office/drawing/2014/main" id="{82BFB761-944E-AA44-9CBB-F758974252B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p>
        </p:txBody>
      </p:sp>
      <p:sp>
        <p:nvSpPr>
          <p:cNvPr id="4" name="Espace réservé de la date 3">
            <a:extLst>
              <a:ext uri="{FF2B5EF4-FFF2-40B4-BE49-F238E27FC236}">
                <a16:creationId xmlns:a16="http://schemas.microsoft.com/office/drawing/2014/main" id="{222DA84D-B5C0-4D43-9D20-A7EC20027C40}"/>
              </a:ext>
            </a:extLst>
          </p:cNvPr>
          <p:cNvSpPr>
            <a:spLocks noGrp="1"/>
          </p:cNvSpPr>
          <p:nvPr>
            <p:ph type="dt" sz="half" idx="10"/>
          </p:nvPr>
        </p:nvSpPr>
        <p:spPr/>
        <p:txBody>
          <a:bodyPr/>
          <a:lstStyle/>
          <a:p>
            <a:fld id="{B8C478FF-A499-5540-81F2-72523B158DCC}" type="datetimeFigureOut">
              <a:rPr lang="fr-FR" smtClean="0"/>
              <a:t>21/01/2024</a:t>
            </a:fld>
            <a:endParaRPr lang="fr-FR" dirty="0"/>
          </a:p>
        </p:txBody>
      </p:sp>
      <p:sp>
        <p:nvSpPr>
          <p:cNvPr id="5" name="Espace réservé du pied de page 4">
            <a:extLst>
              <a:ext uri="{FF2B5EF4-FFF2-40B4-BE49-F238E27FC236}">
                <a16:creationId xmlns:a16="http://schemas.microsoft.com/office/drawing/2014/main" id="{D1E0AEF8-D612-E946-8DB3-228B7FC43A08}"/>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63F91443-408D-E448-9A1E-7A3345505786}"/>
              </a:ext>
            </a:extLst>
          </p:cNvPr>
          <p:cNvSpPr>
            <a:spLocks noGrp="1"/>
          </p:cNvSpPr>
          <p:nvPr>
            <p:ph type="sldNum" sz="quarter" idx="12"/>
          </p:nvPr>
        </p:nvSpPr>
        <p:spPr/>
        <p:txBody>
          <a:bodyPr/>
          <a:lstStyle/>
          <a:p>
            <a:fld id="{BE16F74D-4596-5A47-A891-16FDC503E752}" type="slidenum">
              <a:rPr lang="fr-FR" smtClean="0"/>
              <a:t>‹N°›</a:t>
            </a:fld>
            <a:endParaRPr lang="fr-FR" dirty="0"/>
          </a:p>
        </p:txBody>
      </p:sp>
    </p:spTree>
    <p:extLst>
      <p:ext uri="{BB962C8B-B14F-4D97-AF65-F5344CB8AC3E}">
        <p14:creationId xmlns:p14="http://schemas.microsoft.com/office/powerpoint/2010/main" val="2765521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0F98D12-D9D3-2746-A1B5-C0208CD8EC54}"/>
              </a:ext>
            </a:extLst>
          </p:cNvPr>
          <p:cNvSpPr>
            <a:spLocks noGrp="1"/>
          </p:cNvSpPr>
          <p:nvPr>
            <p:ph type="title"/>
          </p:nvPr>
        </p:nvSpPr>
        <p:spPr/>
        <p:txBody>
          <a:bodyPr/>
          <a:lstStyle/>
          <a:p>
            <a:r>
              <a:rPr lang="fr-FR"/>
              <a:t>Modifiez le style du titre</a:t>
            </a:r>
          </a:p>
        </p:txBody>
      </p:sp>
      <p:sp>
        <p:nvSpPr>
          <p:cNvPr id="3" name="Espace réservé du texte vertical 2">
            <a:extLst>
              <a:ext uri="{FF2B5EF4-FFF2-40B4-BE49-F238E27FC236}">
                <a16:creationId xmlns:a16="http://schemas.microsoft.com/office/drawing/2014/main" id="{F9970F2B-852E-9A4D-B944-722EB10F32C2}"/>
              </a:ext>
            </a:extLst>
          </p:cNvPr>
          <p:cNvSpPr>
            <a:spLocks noGrp="1"/>
          </p:cNvSpPr>
          <p:nvPr>
            <p:ph type="body" orient="vert" idx="1"/>
          </p:nvPr>
        </p:nvSpPr>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65574C6-2033-534B-8BD5-F5634360E7F1}"/>
              </a:ext>
            </a:extLst>
          </p:cNvPr>
          <p:cNvSpPr>
            <a:spLocks noGrp="1"/>
          </p:cNvSpPr>
          <p:nvPr>
            <p:ph type="dt" sz="half" idx="10"/>
          </p:nvPr>
        </p:nvSpPr>
        <p:spPr/>
        <p:txBody>
          <a:bodyPr/>
          <a:lstStyle/>
          <a:p>
            <a:fld id="{B8C478FF-A499-5540-81F2-72523B158DCC}" type="datetimeFigureOut">
              <a:rPr lang="fr-FR" smtClean="0"/>
              <a:t>21/01/2024</a:t>
            </a:fld>
            <a:endParaRPr lang="fr-FR" dirty="0"/>
          </a:p>
        </p:txBody>
      </p:sp>
      <p:sp>
        <p:nvSpPr>
          <p:cNvPr id="5" name="Espace réservé du pied de page 4">
            <a:extLst>
              <a:ext uri="{FF2B5EF4-FFF2-40B4-BE49-F238E27FC236}">
                <a16:creationId xmlns:a16="http://schemas.microsoft.com/office/drawing/2014/main" id="{C05EFC20-DA6C-4447-ADBB-4616DFFA72D0}"/>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D6F191E4-E3E3-3B4B-B808-1E845220CA81}"/>
              </a:ext>
            </a:extLst>
          </p:cNvPr>
          <p:cNvSpPr>
            <a:spLocks noGrp="1"/>
          </p:cNvSpPr>
          <p:nvPr>
            <p:ph type="sldNum" sz="quarter" idx="12"/>
          </p:nvPr>
        </p:nvSpPr>
        <p:spPr/>
        <p:txBody>
          <a:bodyPr/>
          <a:lstStyle/>
          <a:p>
            <a:fld id="{BE16F74D-4596-5A47-A891-16FDC503E752}" type="slidenum">
              <a:rPr lang="fr-FR" smtClean="0"/>
              <a:t>‹N°›</a:t>
            </a:fld>
            <a:endParaRPr lang="fr-FR" dirty="0"/>
          </a:p>
        </p:txBody>
      </p:sp>
    </p:spTree>
    <p:extLst>
      <p:ext uri="{BB962C8B-B14F-4D97-AF65-F5344CB8AC3E}">
        <p14:creationId xmlns:p14="http://schemas.microsoft.com/office/powerpoint/2010/main" val="35488423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a:extLst>
              <a:ext uri="{FF2B5EF4-FFF2-40B4-BE49-F238E27FC236}">
                <a16:creationId xmlns:a16="http://schemas.microsoft.com/office/drawing/2014/main" id="{7383B358-2AC9-E24A-A10C-B977A6860283}"/>
              </a:ext>
            </a:extLst>
          </p:cNvPr>
          <p:cNvSpPr>
            <a:spLocks noGrp="1"/>
          </p:cNvSpPr>
          <p:nvPr>
            <p:ph type="title" orient="vert"/>
          </p:nvPr>
        </p:nvSpPr>
        <p:spPr>
          <a:xfrm>
            <a:off x="8724900" y="365125"/>
            <a:ext cx="2628900" cy="5811838"/>
          </a:xfrm>
        </p:spPr>
        <p:txBody>
          <a:bodyPr vert="eaVert"/>
          <a:lstStyle/>
          <a:p>
            <a:r>
              <a:rPr lang="fr-FR"/>
              <a:t>Modifiez le style du titre</a:t>
            </a:r>
          </a:p>
        </p:txBody>
      </p:sp>
      <p:sp>
        <p:nvSpPr>
          <p:cNvPr id="3" name="Espace réservé du texte vertical 2">
            <a:extLst>
              <a:ext uri="{FF2B5EF4-FFF2-40B4-BE49-F238E27FC236}">
                <a16:creationId xmlns:a16="http://schemas.microsoft.com/office/drawing/2014/main" id="{FDC5C0EB-134B-2B4A-91F2-99BF82700977}"/>
              </a:ext>
            </a:extLst>
          </p:cNvPr>
          <p:cNvSpPr>
            <a:spLocks noGrp="1"/>
          </p:cNvSpPr>
          <p:nvPr>
            <p:ph type="body" orient="vert" idx="1"/>
          </p:nvPr>
        </p:nvSpPr>
        <p:spPr>
          <a:xfrm>
            <a:off x="838200" y="365125"/>
            <a:ext cx="7734300" cy="5811838"/>
          </a:xfrm>
        </p:spPr>
        <p:txBody>
          <a:bodyPr vert="eaVert"/>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E8B06480-1D0E-6D48-85C7-599C1947897A}"/>
              </a:ext>
            </a:extLst>
          </p:cNvPr>
          <p:cNvSpPr>
            <a:spLocks noGrp="1"/>
          </p:cNvSpPr>
          <p:nvPr>
            <p:ph type="dt" sz="half" idx="10"/>
          </p:nvPr>
        </p:nvSpPr>
        <p:spPr/>
        <p:txBody>
          <a:bodyPr/>
          <a:lstStyle/>
          <a:p>
            <a:fld id="{B8C478FF-A499-5540-81F2-72523B158DCC}" type="datetimeFigureOut">
              <a:rPr lang="fr-FR" smtClean="0"/>
              <a:t>21/01/2024</a:t>
            </a:fld>
            <a:endParaRPr lang="fr-FR" dirty="0"/>
          </a:p>
        </p:txBody>
      </p:sp>
      <p:sp>
        <p:nvSpPr>
          <p:cNvPr id="5" name="Espace réservé du pied de page 4">
            <a:extLst>
              <a:ext uri="{FF2B5EF4-FFF2-40B4-BE49-F238E27FC236}">
                <a16:creationId xmlns:a16="http://schemas.microsoft.com/office/drawing/2014/main" id="{AA673297-DC3E-4144-9D71-EB8DFE18C644}"/>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489B2873-5A90-7D46-B03A-8FC9679EB86F}"/>
              </a:ext>
            </a:extLst>
          </p:cNvPr>
          <p:cNvSpPr>
            <a:spLocks noGrp="1"/>
          </p:cNvSpPr>
          <p:nvPr>
            <p:ph type="sldNum" sz="quarter" idx="12"/>
          </p:nvPr>
        </p:nvSpPr>
        <p:spPr/>
        <p:txBody>
          <a:bodyPr/>
          <a:lstStyle/>
          <a:p>
            <a:fld id="{BE16F74D-4596-5A47-A891-16FDC503E752}" type="slidenum">
              <a:rPr lang="fr-FR" smtClean="0"/>
              <a:t>‹N°›</a:t>
            </a:fld>
            <a:endParaRPr lang="fr-FR" dirty="0"/>
          </a:p>
        </p:txBody>
      </p:sp>
    </p:spTree>
    <p:extLst>
      <p:ext uri="{BB962C8B-B14F-4D97-AF65-F5344CB8AC3E}">
        <p14:creationId xmlns:p14="http://schemas.microsoft.com/office/powerpoint/2010/main" val="21834127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3E342A7D-1777-6C4C-8BF9-809C0D138F02}"/>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4606086C-B355-2A48-A555-4810B75E78EE}"/>
              </a:ext>
            </a:extLst>
          </p:cNvPr>
          <p:cNvSpPr>
            <a:spLocks noGrp="1"/>
          </p:cNvSpPr>
          <p:nvPr>
            <p:ph idx="1"/>
          </p:nvPr>
        </p:nvSpPr>
        <p:spPr/>
        <p:txBody>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9B04842F-8810-104C-BCD7-D9F8C6184298}"/>
              </a:ext>
            </a:extLst>
          </p:cNvPr>
          <p:cNvSpPr>
            <a:spLocks noGrp="1"/>
          </p:cNvSpPr>
          <p:nvPr>
            <p:ph type="dt" sz="half" idx="10"/>
          </p:nvPr>
        </p:nvSpPr>
        <p:spPr/>
        <p:txBody>
          <a:bodyPr/>
          <a:lstStyle/>
          <a:p>
            <a:fld id="{B8C478FF-A499-5540-81F2-72523B158DCC}" type="datetimeFigureOut">
              <a:rPr lang="fr-FR" smtClean="0"/>
              <a:t>21/01/2024</a:t>
            </a:fld>
            <a:endParaRPr lang="fr-FR" dirty="0"/>
          </a:p>
        </p:txBody>
      </p:sp>
      <p:sp>
        <p:nvSpPr>
          <p:cNvPr id="5" name="Espace réservé du pied de page 4">
            <a:extLst>
              <a:ext uri="{FF2B5EF4-FFF2-40B4-BE49-F238E27FC236}">
                <a16:creationId xmlns:a16="http://schemas.microsoft.com/office/drawing/2014/main" id="{EBB93D95-E35B-3448-A0DD-A14411033C45}"/>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90AFCB5A-1EC2-5D4C-A5C8-DA871E4EA806}"/>
              </a:ext>
            </a:extLst>
          </p:cNvPr>
          <p:cNvSpPr>
            <a:spLocks noGrp="1"/>
          </p:cNvSpPr>
          <p:nvPr>
            <p:ph type="sldNum" sz="quarter" idx="12"/>
          </p:nvPr>
        </p:nvSpPr>
        <p:spPr/>
        <p:txBody>
          <a:bodyPr/>
          <a:lstStyle/>
          <a:p>
            <a:fld id="{BE16F74D-4596-5A47-A891-16FDC503E752}" type="slidenum">
              <a:rPr lang="fr-FR" smtClean="0"/>
              <a:t>‹N°›</a:t>
            </a:fld>
            <a:endParaRPr lang="fr-FR" dirty="0"/>
          </a:p>
        </p:txBody>
      </p:sp>
    </p:spTree>
    <p:extLst>
      <p:ext uri="{BB962C8B-B14F-4D97-AF65-F5344CB8AC3E}">
        <p14:creationId xmlns:p14="http://schemas.microsoft.com/office/powerpoint/2010/main" val="590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AD63B0C-3B82-F549-B917-8C50A01767A3}"/>
              </a:ext>
            </a:extLst>
          </p:cNvPr>
          <p:cNvSpPr>
            <a:spLocks noGrp="1"/>
          </p:cNvSpPr>
          <p:nvPr>
            <p:ph type="title"/>
          </p:nvPr>
        </p:nvSpPr>
        <p:spPr>
          <a:xfrm>
            <a:off x="831850" y="1709738"/>
            <a:ext cx="10515600" cy="2852737"/>
          </a:xfrm>
        </p:spPr>
        <p:txBody>
          <a:bodyPr anchor="b"/>
          <a:lstStyle>
            <a:lvl1pPr>
              <a:defRPr sz="6000"/>
            </a:lvl1pPr>
          </a:lstStyle>
          <a:p>
            <a:r>
              <a:rPr lang="fr-FR"/>
              <a:t>Modifiez le style du titre</a:t>
            </a:r>
          </a:p>
        </p:txBody>
      </p:sp>
      <p:sp>
        <p:nvSpPr>
          <p:cNvPr id="3" name="Espace réservé du texte 2">
            <a:extLst>
              <a:ext uri="{FF2B5EF4-FFF2-40B4-BE49-F238E27FC236}">
                <a16:creationId xmlns:a16="http://schemas.microsoft.com/office/drawing/2014/main" id="{A21AE3E5-DF09-5E45-B257-19065553277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1584C1FC-8B9E-2040-A057-1D9389691303}"/>
              </a:ext>
            </a:extLst>
          </p:cNvPr>
          <p:cNvSpPr>
            <a:spLocks noGrp="1"/>
          </p:cNvSpPr>
          <p:nvPr>
            <p:ph type="dt" sz="half" idx="10"/>
          </p:nvPr>
        </p:nvSpPr>
        <p:spPr/>
        <p:txBody>
          <a:bodyPr/>
          <a:lstStyle/>
          <a:p>
            <a:fld id="{B8C478FF-A499-5540-81F2-72523B158DCC}" type="datetimeFigureOut">
              <a:rPr lang="fr-FR" smtClean="0"/>
              <a:t>21/01/2024</a:t>
            </a:fld>
            <a:endParaRPr lang="fr-FR" dirty="0"/>
          </a:p>
        </p:txBody>
      </p:sp>
      <p:sp>
        <p:nvSpPr>
          <p:cNvPr id="5" name="Espace réservé du pied de page 4">
            <a:extLst>
              <a:ext uri="{FF2B5EF4-FFF2-40B4-BE49-F238E27FC236}">
                <a16:creationId xmlns:a16="http://schemas.microsoft.com/office/drawing/2014/main" id="{5490668C-5B18-A949-9837-BFAD5BA75957}"/>
              </a:ext>
            </a:extLst>
          </p:cNvPr>
          <p:cNvSpPr>
            <a:spLocks noGrp="1"/>
          </p:cNvSpPr>
          <p:nvPr>
            <p:ph type="ftr" sz="quarter" idx="11"/>
          </p:nvPr>
        </p:nvSpPr>
        <p:spPr/>
        <p:txBody>
          <a:bodyPr/>
          <a:lstStyle/>
          <a:p>
            <a:endParaRPr lang="fr-FR" dirty="0"/>
          </a:p>
        </p:txBody>
      </p:sp>
      <p:sp>
        <p:nvSpPr>
          <p:cNvPr id="6" name="Espace réservé du numéro de diapositive 5">
            <a:extLst>
              <a:ext uri="{FF2B5EF4-FFF2-40B4-BE49-F238E27FC236}">
                <a16:creationId xmlns:a16="http://schemas.microsoft.com/office/drawing/2014/main" id="{1402EB6D-0232-BB49-BE9E-DB722F87E986}"/>
              </a:ext>
            </a:extLst>
          </p:cNvPr>
          <p:cNvSpPr>
            <a:spLocks noGrp="1"/>
          </p:cNvSpPr>
          <p:nvPr>
            <p:ph type="sldNum" sz="quarter" idx="12"/>
          </p:nvPr>
        </p:nvSpPr>
        <p:spPr/>
        <p:txBody>
          <a:bodyPr/>
          <a:lstStyle/>
          <a:p>
            <a:fld id="{BE16F74D-4596-5A47-A891-16FDC503E752}" type="slidenum">
              <a:rPr lang="fr-FR" smtClean="0"/>
              <a:t>‹N°›</a:t>
            </a:fld>
            <a:endParaRPr lang="fr-FR" dirty="0"/>
          </a:p>
        </p:txBody>
      </p:sp>
    </p:spTree>
    <p:extLst>
      <p:ext uri="{BB962C8B-B14F-4D97-AF65-F5344CB8AC3E}">
        <p14:creationId xmlns:p14="http://schemas.microsoft.com/office/powerpoint/2010/main" val="1990849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2331766-F731-CC4B-BD71-E8117D95E640}"/>
              </a:ext>
            </a:extLst>
          </p:cNvPr>
          <p:cNvSpPr>
            <a:spLocks noGrp="1"/>
          </p:cNvSpPr>
          <p:nvPr>
            <p:ph type="title"/>
          </p:nvPr>
        </p:nvSpPr>
        <p:spPr/>
        <p:txBody>
          <a:bodyPr/>
          <a:lstStyle/>
          <a:p>
            <a:r>
              <a:rPr lang="fr-FR"/>
              <a:t>Modifiez le style du titre</a:t>
            </a:r>
          </a:p>
        </p:txBody>
      </p:sp>
      <p:sp>
        <p:nvSpPr>
          <p:cNvPr id="3" name="Espace réservé du contenu 2">
            <a:extLst>
              <a:ext uri="{FF2B5EF4-FFF2-40B4-BE49-F238E27FC236}">
                <a16:creationId xmlns:a16="http://schemas.microsoft.com/office/drawing/2014/main" id="{A9EB8BB5-DA38-8C4C-AFF5-4F7911418734}"/>
              </a:ext>
            </a:extLst>
          </p:cNvPr>
          <p:cNvSpPr>
            <a:spLocks noGrp="1"/>
          </p:cNvSpPr>
          <p:nvPr>
            <p:ph sz="half" idx="1"/>
          </p:nvPr>
        </p:nvSpPr>
        <p:spPr>
          <a:xfrm>
            <a:off x="838200" y="1825625"/>
            <a:ext cx="5181600" cy="4351338"/>
          </a:xfrm>
        </p:spPr>
        <p:txBody>
          <a:body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ACF0A5E1-805E-BD40-99F3-D353B759E8C8}"/>
              </a:ext>
            </a:extLst>
          </p:cNvPr>
          <p:cNvSpPr>
            <a:spLocks noGrp="1"/>
          </p:cNvSpPr>
          <p:nvPr>
            <p:ph sz="half" idx="2"/>
          </p:nvPr>
        </p:nvSpPr>
        <p:spPr>
          <a:xfrm>
            <a:off x="6172200" y="1825625"/>
            <a:ext cx="5181600" cy="4351338"/>
          </a:xfrm>
        </p:spPr>
        <p:txBody>
          <a:body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DC3DC4D0-4442-1040-8B94-AAAAA039CA6F}"/>
              </a:ext>
            </a:extLst>
          </p:cNvPr>
          <p:cNvSpPr>
            <a:spLocks noGrp="1"/>
          </p:cNvSpPr>
          <p:nvPr>
            <p:ph type="dt" sz="half" idx="10"/>
          </p:nvPr>
        </p:nvSpPr>
        <p:spPr/>
        <p:txBody>
          <a:bodyPr/>
          <a:lstStyle/>
          <a:p>
            <a:fld id="{B8C478FF-A499-5540-81F2-72523B158DCC}" type="datetimeFigureOut">
              <a:rPr lang="fr-FR" smtClean="0"/>
              <a:t>21/01/2024</a:t>
            </a:fld>
            <a:endParaRPr lang="fr-FR" dirty="0"/>
          </a:p>
        </p:txBody>
      </p:sp>
      <p:sp>
        <p:nvSpPr>
          <p:cNvPr id="6" name="Espace réservé du pied de page 5">
            <a:extLst>
              <a:ext uri="{FF2B5EF4-FFF2-40B4-BE49-F238E27FC236}">
                <a16:creationId xmlns:a16="http://schemas.microsoft.com/office/drawing/2014/main" id="{BE491B1A-E7A0-9840-9960-6D78D2AF64E6}"/>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76132472-8926-3241-859B-8818DD70DDE9}"/>
              </a:ext>
            </a:extLst>
          </p:cNvPr>
          <p:cNvSpPr>
            <a:spLocks noGrp="1"/>
          </p:cNvSpPr>
          <p:nvPr>
            <p:ph type="sldNum" sz="quarter" idx="12"/>
          </p:nvPr>
        </p:nvSpPr>
        <p:spPr/>
        <p:txBody>
          <a:bodyPr/>
          <a:lstStyle/>
          <a:p>
            <a:fld id="{BE16F74D-4596-5A47-A891-16FDC503E752}" type="slidenum">
              <a:rPr lang="fr-FR" smtClean="0"/>
              <a:t>‹N°›</a:t>
            </a:fld>
            <a:endParaRPr lang="fr-FR" dirty="0"/>
          </a:p>
        </p:txBody>
      </p:sp>
    </p:spTree>
    <p:extLst>
      <p:ext uri="{BB962C8B-B14F-4D97-AF65-F5344CB8AC3E}">
        <p14:creationId xmlns:p14="http://schemas.microsoft.com/office/powerpoint/2010/main" val="39147161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E2DD9204-32FC-1A4C-9A0C-5AC5D737BA29}"/>
              </a:ext>
            </a:extLst>
          </p:cNvPr>
          <p:cNvSpPr>
            <a:spLocks noGrp="1"/>
          </p:cNvSpPr>
          <p:nvPr>
            <p:ph type="title"/>
          </p:nvPr>
        </p:nvSpPr>
        <p:spPr>
          <a:xfrm>
            <a:off x="839788" y="365125"/>
            <a:ext cx="10515600" cy="1325563"/>
          </a:xfrm>
        </p:spPr>
        <p:txBody>
          <a:bodyPr/>
          <a:lstStyle/>
          <a:p>
            <a:r>
              <a:rPr lang="fr-FR"/>
              <a:t>Modifiez le style du titre</a:t>
            </a:r>
          </a:p>
        </p:txBody>
      </p:sp>
      <p:sp>
        <p:nvSpPr>
          <p:cNvPr id="3" name="Espace réservé du texte 2">
            <a:extLst>
              <a:ext uri="{FF2B5EF4-FFF2-40B4-BE49-F238E27FC236}">
                <a16:creationId xmlns:a16="http://schemas.microsoft.com/office/drawing/2014/main" id="{14F3082C-CBE8-D940-8830-7DEF98AC7F6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4" name="Espace réservé du contenu 3">
            <a:extLst>
              <a:ext uri="{FF2B5EF4-FFF2-40B4-BE49-F238E27FC236}">
                <a16:creationId xmlns:a16="http://schemas.microsoft.com/office/drawing/2014/main" id="{3D922D69-DA6A-5648-863E-0150C59EBA90}"/>
              </a:ext>
            </a:extLst>
          </p:cNvPr>
          <p:cNvSpPr>
            <a:spLocks noGrp="1"/>
          </p:cNvSpPr>
          <p:nvPr>
            <p:ph sz="half" idx="2"/>
          </p:nvPr>
        </p:nvSpPr>
        <p:spPr>
          <a:xfrm>
            <a:off x="839788" y="2505075"/>
            <a:ext cx="5157787" cy="3684588"/>
          </a:xfrm>
        </p:spPr>
        <p:txBody>
          <a:bodyPr/>
          <a:lstStyle/>
          <a:p>
            <a:r>
              <a:rPr lang="fr-FR"/>
              <a:t>Modifier les styles du texte du masque
Deuxième niveau
Troisième niveau
Quatrième niveau
Cinquième niveau</a:t>
            </a:r>
          </a:p>
        </p:txBody>
      </p:sp>
      <p:sp>
        <p:nvSpPr>
          <p:cNvPr id="5" name="Espace réservé du texte 4">
            <a:extLst>
              <a:ext uri="{FF2B5EF4-FFF2-40B4-BE49-F238E27FC236}">
                <a16:creationId xmlns:a16="http://schemas.microsoft.com/office/drawing/2014/main" id="{7B15F5AA-837C-474E-AEAC-3012A5AF991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r>
              <a:rPr lang="fr-FR"/>
              <a:t>Modifier les styles du texte du masque
Deuxième niveau
Troisième niveau
Quatrième niveau
Cinquième niveau</a:t>
            </a:r>
          </a:p>
        </p:txBody>
      </p:sp>
      <p:sp>
        <p:nvSpPr>
          <p:cNvPr id="6" name="Espace réservé du contenu 5">
            <a:extLst>
              <a:ext uri="{FF2B5EF4-FFF2-40B4-BE49-F238E27FC236}">
                <a16:creationId xmlns:a16="http://schemas.microsoft.com/office/drawing/2014/main" id="{CD4FF07C-08A5-4043-B4B2-AE307DDEE60F}"/>
              </a:ext>
            </a:extLst>
          </p:cNvPr>
          <p:cNvSpPr>
            <a:spLocks noGrp="1"/>
          </p:cNvSpPr>
          <p:nvPr>
            <p:ph sz="quarter" idx="4"/>
          </p:nvPr>
        </p:nvSpPr>
        <p:spPr>
          <a:xfrm>
            <a:off x="6172200" y="2505075"/>
            <a:ext cx="5183188" cy="3684588"/>
          </a:xfrm>
        </p:spPr>
        <p:txBody>
          <a:bodyPr/>
          <a:lstStyle/>
          <a:p>
            <a:r>
              <a:rPr lang="fr-FR"/>
              <a:t>Modifier les styles du texte du masque
Deuxième niveau
Troisième niveau
Quatrième niveau
Cinquième niveau</a:t>
            </a:r>
          </a:p>
        </p:txBody>
      </p:sp>
      <p:sp>
        <p:nvSpPr>
          <p:cNvPr id="7" name="Espace réservé de la date 6">
            <a:extLst>
              <a:ext uri="{FF2B5EF4-FFF2-40B4-BE49-F238E27FC236}">
                <a16:creationId xmlns:a16="http://schemas.microsoft.com/office/drawing/2014/main" id="{6B05026F-0AC2-9E46-94D8-54A99A5A2BAC}"/>
              </a:ext>
            </a:extLst>
          </p:cNvPr>
          <p:cNvSpPr>
            <a:spLocks noGrp="1"/>
          </p:cNvSpPr>
          <p:nvPr>
            <p:ph type="dt" sz="half" idx="10"/>
          </p:nvPr>
        </p:nvSpPr>
        <p:spPr/>
        <p:txBody>
          <a:bodyPr/>
          <a:lstStyle/>
          <a:p>
            <a:fld id="{B8C478FF-A499-5540-81F2-72523B158DCC}" type="datetimeFigureOut">
              <a:rPr lang="fr-FR" smtClean="0"/>
              <a:t>21/01/2024</a:t>
            </a:fld>
            <a:endParaRPr lang="fr-FR" dirty="0"/>
          </a:p>
        </p:txBody>
      </p:sp>
      <p:sp>
        <p:nvSpPr>
          <p:cNvPr id="8" name="Espace réservé du pied de page 7">
            <a:extLst>
              <a:ext uri="{FF2B5EF4-FFF2-40B4-BE49-F238E27FC236}">
                <a16:creationId xmlns:a16="http://schemas.microsoft.com/office/drawing/2014/main" id="{71DF9CD3-CF28-CD4F-80A1-282B72BA849B}"/>
              </a:ext>
            </a:extLst>
          </p:cNvPr>
          <p:cNvSpPr>
            <a:spLocks noGrp="1"/>
          </p:cNvSpPr>
          <p:nvPr>
            <p:ph type="ftr" sz="quarter" idx="11"/>
          </p:nvPr>
        </p:nvSpPr>
        <p:spPr/>
        <p:txBody>
          <a:bodyPr/>
          <a:lstStyle/>
          <a:p>
            <a:endParaRPr lang="fr-FR" dirty="0"/>
          </a:p>
        </p:txBody>
      </p:sp>
      <p:sp>
        <p:nvSpPr>
          <p:cNvPr id="9" name="Espace réservé du numéro de diapositive 8">
            <a:extLst>
              <a:ext uri="{FF2B5EF4-FFF2-40B4-BE49-F238E27FC236}">
                <a16:creationId xmlns:a16="http://schemas.microsoft.com/office/drawing/2014/main" id="{38771587-7482-F245-9F41-E2122EB500C3}"/>
              </a:ext>
            </a:extLst>
          </p:cNvPr>
          <p:cNvSpPr>
            <a:spLocks noGrp="1"/>
          </p:cNvSpPr>
          <p:nvPr>
            <p:ph type="sldNum" sz="quarter" idx="12"/>
          </p:nvPr>
        </p:nvSpPr>
        <p:spPr/>
        <p:txBody>
          <a:bodyPr/>
          <a:lstStyle/>
          <a:p>
            <a:fld id="{BE16F74D-4596-5A47-A891-16FDC503E752}" type="slidenum">
              <a:rPr lang="fr-FR" smtClean="0"/>
              <a:t>‹N°›</a:t>
            </a:fld>
            <a:endParaRPr lang="fr-FR" dirty="0"/>
          </a:p>
        </p:txBody>
      </p:sp>
    </p:spTree>
    <p:extLst>
      <p:ext uri="{BB962C8B-B14F-4D97-AF65-F5344CB8AC3E}">
        <p14:creationId xmlns:p14="http://schemas.microsoft.com/office/powerpoint/2010/main" val="4282773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B4FC37B-BD64-2C46-9D80-A81DEAE0D2C0}"/>
              </a:ext>
            </a:extLst>
          </p:cNvPr>
          <p:cNvSpPr>
            <a:spLocks noGrp="1"/>
          </p:cNvSpPr>
          <p:nvPr>
            <p:ph type="title"/>
          </p:nvPr>
        </p:nvSpPr>
        <p:spPr/>
        <p:txBody>
          <a:bodyPr/>
          <a:lstStyle/>
          <a:p>
            <a:r>
              <a:rPr lang="fr-FR"/>
              <a:t>Modifiez le style du titre</a:t>
            </a:r>
          </a:p>
        </p:txBody>
      </p:sp>
      <p:sp>
        <p:nvSpPr>
          <p:cNvPr id="3" name="Espace réservé de la date 2">
            <a:extLst>
              <a:ext uri="{FF2B5EF4-FFF2-40B4-BE49-F238E27FC236}">
                <a16:creationId xmlns:a16="http://schemas.microsoft.com/office/drawing/2014/main" id="{AF4A85D3-2431-CE4B-B1E8-9B6A663BE768}"/>
              </a:ext>
            </a:extLst>
          </p:cNvPr>
          <p:cNvSpPr>
            <a:spLocks noGrp="1"/>
          </p:cNvSpPr>
          <p:nvPr>
            <p:ph type="dt" sz="half" idx="10"/>
          </p:nvPr>
        </p:nvSpPr>
        <p:spPr/>
        <p:txBody>
          <a:bodyPr/>
          <a:lstStyle/>
          <a:p>
            <a:fld id="{B8C478FF-A499-5540-81F2-72523B158DCC}" type="datetimeFigureOut">
              <a:rPr lang="fr-FR" smtClean="0"/>
              <a:t>21/01/2024</a:t>
            </a:fld>
            <a:endParaRPr lang="fr-FR" dirty="0"/>
          </a:p>
        </p:txBody>
      </p:sp>
      <p:sp>
        <p:nvSpPr>
          <p:cNvPr id="4" name="Espace réservé du pied de page 3">
            <a:extLst>
              <a:ext uri="{FF2B5EF4-FFF2-40B4-BE49-F238E27FC236}">
                <a16:creationId xmlns:a16="http://schemas.microsoft.com/office/drawing/2014/main" id="{19EB2364-1112-7241-9520-7B2B818FAB06}"/>
              </a:ext>
            </a:extLst>
          </p:cNvPr>
          <p:cNvSpPr>
            <a:spLocks noGrp="1"/>
          </p:cNvSpPr>
          <p:nvPr>
            <p:ph type="ftr" sz="quarter" idx="11"/>
          </p:nvPr>
        </p:nvSpPr>
        <p:spPr/>
        <p:txBody>
          <a:bodyPr/>
          <a:lstStyle/>
          <a:p>
            <a:endParaRPr lang="fr-FR" dirty="0"/>
          </a:p>
        </p:txBody>
      </p:sp>
      <p:sp>
        <p:nvSpPr>
          <p:cNvPr id="5" name="Espace réservé du numéro de diapositive 4">
            <a:extLst>
              <a:ext uri="{FF2B5EF4-FFF2-40B4-BE49-F238E27FC236}">
                <a16:creationId xmlns:a16="http://schemas.microsoft.com/office/drawing/2014/main" id="{97EC6590-5467-6B4B-B884-92D9C3818C63}"/>
              </a:ext>
            </a:extLst>
          </p:cNvPr>
          <p:cNvSpPr>
            <a:spLocks noGrp="1"/>
          </p:cNvSpPr>
          <p:nvPr>
            <p:ph type="sldNum" sz="quarter" idx="12"/>
          </p:nvPr>
        </p:nvSpPr>
        <p:spPr/>
        <p:txBody>
          <a:bodyPr/>
          <a:lstStyle/>
          <a:p>
            <a:fld id="{BE16F74D-4596-5A47-A891-16FDC503E752}" type="slidenum">
              <a:rPr lang="fr-FR" smtClean="0"/>
              <a:t>‹N°›</a:t>
            </a:fld>
            <a:endParaRPr lang="fr-FR" dirty="0"/>
          </a:p>
        </p:txBody>
      </p:sp>
    </p:spTree>
    <p:extLst>
      <p:ext uri="{BB962C8B-B14F-4D97-AF65-F5344CB8AC3E}">
        <p14:creationId xmlns:p14="http://schemas.microsoft.com/office/powerpoint/2010/main" val="38640196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a:extLst>
              <a:ext uri="{FF2B5EF4-FFF2-40B4-BE49-F238E27FC236}">
                <a16:creationId xmlns:a16="http://schemas.microsoft.com/office/drawing/2014/main" id="{A20C16BF-A1F5-8D41-A484-A8AAE7B561ED}"/>
              </a:ext>
            </a:extLst>
          </p:cNvPr>
          <p:cNvSpPr>
            <a:spLocks noGrp="1"/>
          </p:cNvSpPr>
          <p:nvPr>
            <p:ph type="dt" sz="half" idx="10"/>
          </p:nvPr>
        </p:nvSpPr>
        <p:spPr/>
        <p:txBody>
          <a:bodyPr/>
          <a:lstStyle/>
          <a:p>
            <a:fld id="{B8C478FF-A499-5540-81F2-72523B158DCC}" type="datetimeFigureOut">
              <a:rPr lang="fr-FR" smtClean="0"/>
              <a:t>21/01/2024</a:t>
            </a:fld>
            <a:endParaRPr lang="fr-FR" dirty="0"/>
          </a:p>
        </p:txBody>
      </p:sp>
      <p:sp>
        <p:nvSpPr>
          <p:cNvPr id="3" name="Espace réservé du pied de page 2">
            <a:extLst>
              <a:ext uri="{FF2B5EF4-FFF2-40B4-BE49-F238E27FC236}">
                <a16:creationId xmlns:a16="http://schemas.microsoft.com/office/drawing/2014/main" id="{8A12A667-B2FB-784D-8CB0-706FDB91F034}"/>
              </a:ext>
            </a:extLst>
          </p:cNvPr>
          <p:cNvSpPr>
            <a:spLocks noGrp="1"/>
          </p:cNvSpPr>
          <p:nvPr>
            <p:ph type="ftr" sz="quarter" idx="11"/>
          </p:nvPr>
        </p:nvSpPr>
        <p:spPr/>
        <p:txBody>
          <a:bodyPr/>
          <a:lstStyle/>
          <a:p>
            <a:endParaRPr lang="fr-FR" dirty="0"/>
          </a:p>
        </p:txBody>
      </p:sp>
      <p:sp>
        <p:nvSpPr>
          <p:cNvPr id="4" name="Espace réservé du numéro de diapositive 3">
            <a:extLst>
              <a:ext uri="{FF2B5EF4-FFF2-40B4-BE49-F238E27FC236}">
                <a16:creationId xmlns:a16="http://schemas.microsoft.com/office/drawing/2014/main" id="{F456FF84-A661-404A-A1B3-D71BC94A5099}"/>
              </a:ext>
            </a:extLst>
          </p:cNvPr>
          <p:cNvSpPr>
            <a:spLocks noGrp="1"/>
          </p:cNvSpPr>
          <p:nvPr>
            <p:ph type="sldNum" sz="quarter" idx="12"/>
          </p:nvPr>
        </p:nvSpPr>
        <p:spPr/>
        <p:txBody>
          <a:bodyPr/>
          <a:lstStyle/>
          <a:p>
            <a:fld id="{BE16F74D-4596-5A47-A891-16FDC503E752}" type="slidenum">
              <a:rPr lang="fr-FR" smtClean="0"/>
              <a:t>‹N°›</a:t>
            </a:fld>
            <a:endParaRPr lang="fr-FR" dirty="0"/>
          </a:p>
        </p:txBody>
      </p:sp>
    </p:spTree>
    <p:extLst>
      <p:ext uri="{BB962C8B-B14F-4D97-AF65-F5344CB8AC3E}">
        <p14:creationId xmlns:p14="http://schemas.microsoft.com/office/powerpoint/2010/main" val="31379797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39674A1-632B-0F4C-B12E-A999748955A9}"/>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du contenu 2">
            <a:extLst>
              <a:ext uri="{FF2B5EF4-FFF2-40B4-BE49-F238E27FC236}">
                <a16:creationId xmlns:a16="http://schemas.microsoft.com/office/drawing/2014/main" id="{6089353C-8AAE-8E4D-AC07-5339B88958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r>
              <a:rPr lang="fr-FR"/>
              <a:t>Modifier les styles du texte du masque
Deuxième niveau
Troisième niveau
Quatrième niveau
Cinquième niveau</a:t>
            </a:r>
          </a:p>
        </p:txBody>
      </p:sp>
      <p:sp>
        <p:nvSpPr>
          <p:cNvPr id="4" name="Espace réservé du texte 3">
            <a:extLst>
              <a:ext uri="{FF2B5EF4-FFF2-40B4-BE49-F238E27FC236}">
                <a16:creationId xmlns:a16="http://schemas.microsoft.com/office/drawing/2014/main" id="{40CD0786-62B6-F844-B6CF-A394011DC59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AE218E29-2A3E-F74E-8329-C6AB47B169AB}"/>
              </a:ext>
            </a:extLst>
          </p:cNvPr>
          <p:cNvSpPr>
            <a:spLocks noGrp="1"/>
          </p:cNvSpPr>
          <p:nvPr>
            <p:ph type="dt" sz="half" idx="10"/>
          </p:nvPr>
        </p:nvSpPr>
        <p:spPr/>
        <p:txBody>
          <a:bodyPr/>
          <a:lstStyle/>
          <a:p>
            <a:fld id="{B8C478FF-A499-5540-81F2-72523B158DCC}" type="datetimeFigureOut">
              <a:rPr lang="fr-FR" smtClean="0"/>
              <a:t>21/01/2024</a:t>
            </a:fld>
            <a:endParaRPr lang="fr-FR" dirty="0"/>
          </a:p>
        </p:txBody>
      </p:sp>
      <p:sp>
        <p:nvSpPr>
          <p:cNvPr id="6" name="Espace réservé du pied de page 5">
            <a:extLst>
              <a:ext uri="{FF2B5EF4-FFF2-40B4-BE49-F238E27FC236}">
                <a16:creationId xmlns:a16="http://schemas.microsoft.com/office/drawing/2014/main" id="{087EC183-9DB1-6B4C-A0B7-DF1BAC3F14EB}"/>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804FB4C0-7B47-0C40-85CF-5B8B07399BE1}"/>
              </a:ext>
            </a:extLst>
          </p:cNvPr>
          <p:cNvSpPr>
            <a:spLocks noGrp="1"/>
          </p:cNvSpPr>
          <p:nvPr>
            <p:ph type="sldNum" sz="quarter" idx="12"/>
          </p:nvPr>
        </p:nvSpPr>
        <p:spPr/>
        <p:txBody>
          <a:bodyPr/>
          <a:lstStyle/>
          <a:p>
            <a:fld id="{BE16F74D-4596-5A47-A891-16FDC503E752}" type="slidenum">
              <a:rPr lang="fr-FR" smtClean="0"/>
              <a:t>‹N°›</a:t>
            </a:fld>
            <a:endParaRPr lang="fr-FR" dirty="0"/>
          </a:p>
        </p:txBody>
      </p:sp>
    </p:spTree>
    <p:extLst>
      <p:ext uri="{BB962C8B-B14F-4D97-AF65-F5344CB8AC3E}">
        <p14:creationId xmlns:p14="http://schemas.microsoft.com/office/powerpoint/2010/main" val="25970298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C80B516-16D2-7F44-9173-DD25FAB03298}"/>
              </a:ext>
            </a:extLst>
          </p:cNvPr>
          <p:cNvSpPr>
            <a:spLocks noGrp="1"/>
          </p:cNvSpPr>
          <p:nvPr>
            <p:ph type="title"/>
          </p:nvPr>
        </p:nvSpPr>
        <p:spPr>
          <a:xfrm>
            <a:off x="839788" y="457200"/>
            <a:ext cx="3932237" cy="1600200"/>
          </a:xfrm>
        </p:spPr>
        <p:txBody>
          <a:bodyPr anchor="b"/>
          <a:lstStyle>
            <a:lvl1pPr>
              <a:defRPr sz="3200"/>
            </a:lvl1pPr>
          </a:lstStyle>
          <a:p>
            <a:r>
              <a:rPr lang="fr-FR"/>
              <a:t>Modifiez le style du titre</a:t>
            </a:r>
          </a:p>
        </p:txBody>
      </p:sp>
      <p:sp>
        <p:nvSpPr>
          <p:cNvPr id="3" name="Espace réservé pour une image  2">
            <a:extLst>
              <a:ext uri="{FF2B5EF4-FFF2-40B4-BE49-F238E27FC236}">
                <a16:creationId xmlns:a16="http://schemas.microsoft.com/office/drawing/2014/main" id="{62CC8E95-945C-3D48-AB5C-0EBC90B9EF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dirty="0"/>
          </a:p>
        </p:txBody>
      </p:sp>
      <p:sp>
        <p:nvSpPr>
          <p:cNvPr id="4" name="Espace réservé du texte 3">
            <a:extLst>
              <a:ext uri="{FF2B5EF4-FFF2-40B4-BE49-F238E27FC236}">
                <a16:creationId xmlns:a16="http://schemas.microsoft.com/office/drawing/2014/main" id="{EBE77DC6-DC04-D446-B9DB-64FD5782B7F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r>
              <a:rPr lang="fr-FR"/>
              <a:t>Modifier les styles du texte du masque
Deuxième niveau
Troisième niveau
Quatrième niveau
Cinquième niveau</a:t>
            </a:r>
          </a:p>
        </p:txBody>
      </p:sp>
      <p:sp>
        <p:nvSpPr>
          <p:cNvPr id="5" name="Espace réservé de la date 4">
            <a:extLst>
              <a:ext uri="{FF2B5EF4-FFF2-40B4-BE49-F238E27FC236}">
                <a16:creationId xmlns:a16="http://schemas.microsoft.com/office/drawing/2014/main" id="{039B3A19-E258-AA44-B843-7A8BB88F0C75}"/>
              </a:ext>
            </a:extLst>
          </p:cNvPr>
          <p:cNvSpPr>
            <a:spLocks noGrp="1"/>
          </p:cNvSpPr>
          <p:nvPr>
            <p:ph type="dt" sz="half" idx="10"/>
          </p:nvPr>
        </p:nvSpPr>
        <p:spPr/>
        <p:txBody>
          <a:bodyPr/>
          <a:lstStyle/>
          <a:p>
            <a:fld id="{B8C478FF-A499-5540-81F2-72523B158DCC}" type="datetimeFigureOut">
              <a:rPr lang="fr-FR" smtClean="0"/>
              <a:t>21/01/2024</a:t>
            </a:fld>
            <a:endParaRPr lang="fr-FR" dirty="0"/>
          </a:p>
        </p:txBody>
      </p:sp>
      <p:sp>
        <p:nvSpPr>
          <p:cNvPr id="6" name="Espace réservé du pied de page 5">
            <a:extLst>
              <a:ext uri="{FF2B5EF4-FFF2-40B4-BE49-F238E27FC236}">
                <a16:creationId xmlns:a16="http://schemas.microsoft.com/office/drawing/2014/main" id="{265431B3-3BDB-374D-B775-28DCCD2B216D}"/>
              </a:ext>
            </a:extLst>
          </p:cNvPr>
          <p:cNvSpPr>
            <a:spLocks noGrp="1"/>
          </p:cNvSpPr>
          <p:nvPr>
            <p:ph type="ftr" sz="quarter" idx="11"/>
          </p:nvPr>
        </p:nvSpPr>
        <p:spPr/>
        <p:txBody>
          <a:bodyPr/>
          <a:lstStyle/>
          <a:p>
            <a:endParaRPr lang="fr-FR" dirty="0"/>
          </a:p>
        </p:txBody>
      </p:sp>
      <p:sp>
        <p:nvSpPr>
          <p:cNvPr id="7" name="Espace réservé du numéro de diapositive 6">
            <a:extLst>
              <a:ext uri="{FF2B5EF4-FFF2-40B4-BE49-F238E27FC236}">
                <a16:creationId xmlns:a16="http://schemas.microsoft.com/office/drawing/2014/main" id="{62C31BB8-BFB8-5442-BA77-0E4DE2743C24}"/>
              </a:ext>
            </a:extLst>
          </p:cNvPr>
          <p:cNvSpPr>
            <a:spLocks noGrp="1"/>
          </p:cNvSpPr>
          <p:nvPr>
            <p:ph type="sldNum" sz="quarter" idx="12"/>
          </p:nvPr>
        </p:nvSpPr>
        <p:spPr/>
        <p:txBody>
          <a:bodyPr/>
          <a:lstStyle/>
          <a:p>
            <a:fld id="{BE16F74D-4596-5A47-A891-16FDC503E752}" type="slidenum">
              <a:rPr lang="fr-FR" smtClean="0"/>
              <a:t>‹N°›</a:t>
            </a:fld>
            <a:endParaRPr lang="fr-FR" dirty="0"/>
          </a:p>
        </p:txBody>
      </p:sp>
    </p:spTree>
    <p:extLst>
      <p:ext uri="{BB962C8B-B14F-4D97-AF65-F5344CB8AC3E}">
        <p14:creationId xmlns:p14="http://schemas.microsoft.com/office/powerpoint/2010/main" val="19417154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a:extLst>
              <a:ext uri="{FF2B5EF4-FFF2-40B4-BE49-F238E27FC236}">
                <a16:creationId xmlns:a16="http://schemas.microsoft.com/office/drawing/2014/main" id="{A6312B34-3B27-4643-A258-B5B519145E9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a:extLst>
              <a:ext uri="{FF2B5EF4-FFF2-40B4-BE49-F238E27FC236}">
                <a16:creationId xmlns:a16="http://schemas.microsoft.com/office/drawing/2014/main" id="{FC8E8EE3-E694-6D4F-951D-60A803A8DB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r>
              <a:rPr lang="fr-FR"/>
              <a:t>Modifier les styles du texte du masque
Deuxième niveau
Troisième niveau
Quatrième niveau
Cinquième niveau</a:t>
            </a:r>
          </a:p>
        </p:txBody>
      </p:sp>
      <p:sp>
        <p:nvSpPr>
          <p:cNvPr id="4" name="Espace réservé de la date 3">
            <a:extLst>
              <a:ext uri="{FF2B5EF4-FFF2-40B4-BE49-F238E27FC236}">
                <a16:creationId xmlns:a16="http://schemas.microsoft.com/office/drawing/2014/main" id="{83F199CE-960F-F844-B165-D139B6307D9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8C478FF-A499-5540-81F2-72523B158DCC}" type="datetimeFigureOut">
              <a:rPr lang="fr-FR" smtClean="0"/>
              <a:t>21/01/2024</a:t>
            </a:fld>
            <a:endParaRPr lang="fr-FR" dirty="0"/>
          </a:p>
        </p:txBody>
      </p:sp>
      <p:sp>
        <p:nvSpPr>
          <p:cNvPr id="5" name="Espace réservé du pied de page 4">
            <a:extLst>
              <a:ext uri="{FF2B5EF4-FFF2-40B4-BE49-F238E27FC236}">
                <a16:creationId xmlns:a16="http://schemas.microsoft.com/office/drawing/2014/main" id="{1AAEC477-4925-6E47-99D4-0E0AC6CA015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dirty="0"/>
          </a:p>
        </p:txBody>
      </p:sp>
      <p:sp>
        <p:nvSpPr>
          <p:cNvPr id="6" name="Espace réservé du numéro de diapositive 5">
            <a:extLst>
              <a:ext uri="{FF2B5EF4-FFF2-40B4-BE49-F238E27FC236}">
                <a16:creationId xmlns:a16="http://schemas.microsoft.com/office/drawing/2014/main" id="{83B97C72-A79C-1F44-8DAD-AAF7DDC6B5A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16F74D-4596-5A47-A891-16FDC503E752}" type="slidenum">
              <a:rPr lang="fr-FR" smtClean="0"/>
              <a:t>‹N°›</a:t>
            </a:fld>
            <a:endParaRPr lang="fr-FR" dirty="0"/>
          </a:p>
        </p:txBody>
      </p:sp>
    </p:spTree>
    <p:extLst>
      <p:ext uri="{BB962C8B-B14F-4D97-AF65-F5344CB8AC3E}">
        <p14:creationId xmlns:p14="http://schemas.microsoft.com/office/powerpoint/2010/main" val="300001888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agirtot.org/media/490123/doc-de-formation-corrige.pdf?fbclid=IwAR19Rl2IWmCm8Sj_U29WpCoex318HnzWIliXlj6Q8jc5L8xMO9SvgHWRLn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image" Target="../media/image11.jpeg"/></Relationships>
</file>

<file path=ppt/slides/_rels/slide9.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B7AD9F6-8CE7-4299-8FC6-328F4DCD3F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2ACF657D-9297-F740-8E43-96EFE629BA90}"/>
              </a:ext>
            </a:extLst>
          </p:cNvPr>
          <p:cNvSpPr>
            <a:spLocks noGrp="1"/>
          </p:cNvSpPr>
          <p:nvPr>
            <p:ph type="ctrTitle"/>
          </p:nvPr>
        </p:nvSpPr>
        <p:spPr>
          <a:xfrm>
            <a:off x="-1" y="1157288"/>
            <a:ext cx="5310177" cy="3048952"/>
          </a:xfrm>
        </p:spPr>
        <p:txBody>
          <a:bodyPr anchor="b">
            <a:normAutofit/>
          </a:bodyPr>
          <a:lstStyle/>
          <a:p>
            <a:r>
              <a:rPr lang="fr-FR" sz="5000" dirty="0"/>
              <a:t>Présentation du </a:t>
            </a:r>
            <a:r>
              <a:rPr lang="fr-FR" sz="5000" i="1" dirty="0"/>
              <a:t>Projet d’intervention en contexte (PIC)</a:t>
            </a:r>
            <a:endParaRPr lang="fr-FR" sz="5000" dirty="0"/>
          </a:p>
        </p:txBody>
      </p:sp>
      <p:sp>
        <p:nvSpPr>
          <p:cNvPr id="3" name="Sous-titre 2">
            <a:extLst>
              <a:ext uri="{FF2B5EF4-FFF2-40B4-BE49-F238E27FC236}">
                <a16:creationId xmlns:a16="http://schemas.microsoft.com/office/drawing/2014/main" id="{9BCB86E3-8838-B042-ADE0-853BD25415E9}"/>
              </a:ext>
            </a:extLst>
          </p:cNvPr>
          <p:cNvSpPr>
            <a:spLocks noGrp="1"/>
          </p:cNvSpPr>
          <p:nvPr>
            <p:ph type="subTitle" idx="1"/>
          </p:nvPr>
        </p:nvSpPr>
        <p:spPr>
          <a:xfrm>
            <a:off x="1303503" y="4630582"/>
            <a:ext cx="2703171" cy="598643"/>
          </a:xfrm>
        </p:spPr>
        <p:txBody>
          <a:bodyPr>
            <a:normAutofit/>
          </a:bodyPr>
          <a:lstStyle/>
          <a:p>
            <a:pPr algn="l"/>
            <a:r>
              <a:rPr lang="fr-FR" dirty="0"/>
              <a:t>Par Anabel Nadeau</a:t>
            </a:r>
          </a:p>
        </p:txBody>
      </p:sp>
      <p:sp>
        <p:nvSpPr>
          <p:cNvPr id="12" name="sketchy line">
            <a:extLst>
              <a:ext uri="{FF2B5EF4-FFF2-40B4-BE49-F238E27FC236}">
                <a16:creationId xmlns:a16="http://schemas.microsoft.com/office/drawing/2014/main" id="{F49775AF-8896-43EE-92C6-83497D6DC5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90338" y="4409267"/>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 xmlns:ask="http://schemas.microsoft.com/office/drawing/2018/sketchyshape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Image 4">
            <a:extLst>
              <a:ext uri="{FF2B5EF4-FFF2-40B4-BE49-F238E27FC236}">
                <a16:creationId xmlns:a16="http://schemas.microsoft.com/office/drawing/2014/main" id="{581F0B66-ACDD-EA4F-AA22-D6C4F895A5C7}"/>
              </a:ext>
            </a:extLst>
          </p:cNvPr>
          <p:cNvPicPr>
            <a:picLocks noChangeAspect="1"/>
          </p:cNvPicPr>
          <p:nvPr/>
        </p:nvPicPr>
        <p:blipFill rotWithShape="1">
          <a:blip r:embed="rId2"/>
          <a:srcRect t="302" r="3" b="3"/>
          <a:stretch/>
        </p:blipFill>
        <p:spPr>
          <a:xfrm>
            <a:off x="5310177" y="10"/>
            <a:ext cx="6878775" cy="685799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154394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F13C74B1-5B17-4795-BED0-7140497B44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012060FE-EF21-5E4B-B42B-D3561C35AF0A}"/>
              </a:ext>
            </a:extLst>
          </p:cNvPr>
          <p:cNvSpPr>
            <a:spLocks noGrp="1"/>
          </p:cNvSpPr>
          <p:nvPr>
            <p:ph type="title"/>
          </p:nvPr>
        </p:nvSpPr>
        <p:spPr>
          <a:xfrm>
            <a:off x="640080" y="325369"/>
            <a:ext cx="4368602" cy="1956841"/>
          </a:xfrm>
        </p:spPr>
        <p:txBody>
          <a:bodyPr anchor="b">
            <a:normAutofit/>
          </a:bodyPr>
          <a:lstStyle/>
          <a:p>
            <a:r>
              <a:rPr lang="fr-FR" sz="4200" dirty="0"/>
              <a:t>Documentation et outils d’évaluation envisagés</a:t>
            </a:r>
          </a:p>
        </p:txBody>
      </p:sp>
      <p:sp>
        <p:nvSpPr>
          <p:cNvPr id="20" name="sketchy line">
            <a:extLst>
              <a:ext uri="{FF2B5EF4-FFF2-40B4-BE49-F238E27FC236}">
                <a16:creationId xmlns:a16="http://schemas.microsoft.com/office/drawing/2014/main" id="{D4974D33-8DC5-464E-8C6D-BE58F0669C1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80" y="2586994"/>
            <a:ext cx="3474720" cy="18288"/>
          </a:xfrm>
          <a:custGeom>
            <a:avLst/>
            <a:gdLst>
              <a:gd name="connsiteX0" fmla="*/ 0 w 3474720"/>
              <a:gd name="connsiteY0" fmla="*/ 0 h 18288"/>
              <a:gd name="connsiteX1" fmla="*/ 694944 w 3474720"/>
              <a:gd name="connsiteY1" fmla="*/ 0 h 18288"/>
              <a:gd name="connsiteX2" fmla="*/ 1355141 w 3474720"/>
              <a:gd name="connsiteY2" fmla="*/ 0 h 18288"/>
              <a:gd name="connsiteX3" fmla="*/ 2015338 w 3474720"/>
              <a:gd name="connsiteY3" fmla="*/ 0 h 18288"/>
              <a:gd name="connsiteX4" fmla="*/ 2779776 w 3474720"/>
              <a:gd name="connsiteY4" fmla="*/ 0 h 18288"/>
              <a:gd name="connsiteX5" fmla="*/ 3474720 w 3474720"/>
              <a:gd name="connsiteY5" fmla="*/ 0 h 18288"/>
              <a:gd name="connsiteX6" fmla="*/ 3474720 w 3474720"/>
              <a:gd name="connsiteY6" fmla="*/ 18288 h 18288"/>
              <a:gd name="connsiteX7" fmla="*/ 2779776 w 3474720"/>
              <a:gd name="connsiteY7" fmla="*/ 18288 h 18288"/>
              <a:gd name="connsiteX8" fmla="*/ 2189074 w 3474720"/>
              <a:gd name="connsiteY8" fmla="*/ 18288 h 18288"/>
              <a:gd name="connsiteX9" fmla="*/ 1528877 w 3474720"/>
              <a:gd name="connsiteY9" fmla="*/ 18288 h 18288"/>
              <a:gd name="connsiteX10" fmla="*/ 868680 w 3474720"/>
              <a:gd name="connsiteY10" fmla="*/ 18288 h 18288"/>
              <a:gd name="connsiteX11" fmla="*/ 0 w 3474720"/>
              <a:gd name="connsiteY11" fmla="*/ 18288 h 18288"/>
              <a:gd name="connsiteX12" fmla="*/ 0 w 3474720"/>
              <a:gd name="connsiteY12"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3474720" h="18288" fill="none" extrusionOk="0">
                <a:moveTo>
                  <a:pt x="0" y="0"/>
                </a:moveTo>
                <a:cubicBezTo>
                  <a:pt x="224454" y="-14544"/>
                  <a:pt x="495407" y="26540"/>
                  <a:pt x="694944" y="0"/>
                </a:cubicBezTo>
                <a:cubicBezTo>
                  <a:pt x="894481" y="-26540"/>
                  <a:pt x="1130063" y="24713"/>
                  <a:pt x="1355141" y="0"/>
                </a:cubicBezTo>
                <a:cubicBezTo>
                  <a:pt x="1580219" y="-24713"/>
                  <a:pt x="1820099" y="26695"/>
                  <a:pt x="2015338" y="0"/>
                </a:cubicBezTo>
                <a:cubicBezTo>
                  <a:pt x="2210577" y="-26695"/>
                  <a:pt x="2402045" y="165"/>
                  <a:pt x="2779776" y="0"/>
                </a:cubicBezTo>
                <a:cubicBezTo>
                  <a:pt x="3157507" y="-165"/>
                  <a:pt x="3286859" y="-15571"/>
                  <a:pt x="3474720" y="0"/>
                </a:cubicBezTo>
                <a:cubicBezTo>
                  <a:pt x="3474286" y="7551"/>
                  <a:pt x="3474253" y="9822"/>
                  <a:pt x="3474720" y="18288"/>
                </a:cubicBezTo>
                <a:cubicBezTo>
                  <a:pt x="3233904" y="29845"/>
                  <a:pt x="2945134" y="-5256"/>
                  <a:pt x="2779776" y="18288"/>
                </a:cubicBezTo>
                <a:cubicBezTo>
                  <a:pt x="2614418" y="41832"/>
                  <a:pt x="2339768" y="22709"/>
                  <a:pt x="2189074" y="18288"/>
                </a:cubicBezTo>
                <a:cubicBezTo>
                  <a:pt x="2038380" y="13867"/>
                  <a:pt x="1817434" y="-4947"/>
                  <a:pt x="1528877" y="18288"/>
                </a:cubicBezTo>
                <a:cubicBezTo>
                  <a:pt x="1240320" y="41523"/>
                  <a:pt x="1042447" y="37198"/>
                  <a:pt x="868680" y="18288"/>
                </a:cubicBezTo>
                <a:cubicBezTo>
                  <a:pt x="694913" y="-622"/>
                  <a:pt x="233232" y="44909"/>
                  <a:pt x="0" y="18288"/>
                </a:cubicBezTo>
                <a:cubicBezTo>
                  <a:pt x="60" y="11696"/>
                  <a:pt x="66" y="3758"/>
                  <a:pt x="0" y="0"/>
                </a:cubicBezTo>
                <a:close/>
              </a:path>
              <a:path w="3474720" h="18288" stroke="0" extrusionOk="0">
                <a:moveTo>
                  <a:pt x="0" y="0"/>
                </a:moveTo>
                <a:cubicBezTo>
                  <a:pt x="202328" y="-14716"/>
                  <a:pt x="332722" y="-11499"/>
                  <a:pt x="625450" y="0"/>
                </a:cubicBezTo>
                <a:cubicBezTo>
                  <a:pt x="918178" y="11499"/>
                  <a:pt x="1096688" y="5123"/>
                  <a:pt x="1389888" y="0"/>
                </a:cubicBezTo>
                <a:cubicBezTo>
                  <a:pt x="1683088" y="-5123"/>
                  <a:pt x="1835981" y="-14038"/>
                  <a:pt x="1980590" y="0"/>
                </a:cubicBezTo>
                <a:cubicBezTo>
                  <a:pt x="2125199" y="14038"/>
                  <a:pt x="2396099" y="-7203"/>
                  <a:pt x="2571293" y="0"/>
                </a:cubicBezTo>
                <a:cubicBezTo>
                  <a:pt x="2746487" y="7203"/>
                  <a:pt x="3041609" y="-12036"/>
                  <a:pt x="3474720" y="0"/>
                </a:cubicBezTo>
                <a:cubicBezTo>
                  <a:pt x="3474638" y="4406"/>
                  <a:pt x="3474631" y="9982"/>
                  <a:pt x="3474720" y="18288"/>
                </a:cubicBezTo>
                <a:cubicBezTo>
                  <a:pt x="3324873" y="21876"/>
                  <a:pt x="3136771" y="12587"/>
                  <a:pt x="2814523" y="18288"/>
                </a:cubicBezTo>
                <a:cubicBezTo>
                  <a:pt x="2492275" y="23989"/>
                  <a:pt x="2294402" y="47111"/>
                  <a:pt x="2154326" y="18288"/>
                </a:cubicBezTo>
                <a:cubicBezTo>
                  <a:pt x="2014250" y="-10535"/>
                  <a:pt x="1820317" y="33903"/>
                  <a:pt x="1494130" y="18288"/>
                </a:cubicBezTo>
                <a:cubicBezTo>
                  <a:pt x="1167943" y="2673"/>
                  <a:pt x="948432" y="14868"/>
                  <a:pt x="729691" y="18288"/>
                </a:cubicBezTo>
                <a:cubicBezTo>
                  <a:pt x="510950" y="21708"/>
                  <a:pt x="264032" y="24354"/>
                  <a:pt x="0" y="18288"/>
                </a:cubicBezTo>
                <a:cubicBezTo>
                  <a:pt x="189" y="14288"/>
                  <a:pt x="-703" y="3747"/>
                  <a:pt x="0" y="0"/>
                </a:cubicBezTo>
                <a:close/>
              </a:path>
            </a:pathLst>
          </a:custGeom>
          <a:solidFill>
            <a:schemeClr val="accent2"/>
          </a:solidFill>
          <a:ln w="44450" cap="rnd">
            <a:solidFill>
              <a:schemeClr val="accent2"/>
            </a:solidFill>
            <a:round/>
            <a:extLst>
              <a:ext uri="{C807C97D-BFC1-408E-A445-0C87EB9F89A2}">
                <ask:lineSketchStyleProps xmlns:ask="http://schemas.microsoft.com/office/drawing/2018/sketchyshapes" xmlns="" sd="2863741219">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Espace réservé du contenu 2">
            <a:extLst>
              <a:ext uri="{FF2B5EF4-FFF2-40B4-BE49-F238E27FC236}">
                <a16:creationId xmlns:a16="http://schemas.microsoft.com/office/drawing/2014/main" id="{33C8B044-D859-6247-AFF6-224E78227726}"/>
              </a:ext>
            </a:extLst>
          </p:cNvPr>
          <p:cNvSpPr>
            <a:spLocks noGrp="1"/>
          </p:cNvSpPr>
          <p:nvPr>
            <p:ph idx="1"/>
          </p:nvPr>
        </p:nvSpPr>
        <p:spPr>
          <a:xfrm>
            <a:off x="333670" y="2955092"/>
            <a:ext cx="7595484" cy="3553097"/>
          </a:xfrm>
        </p:spPr>
        <p:txBody>
          <a:bodyPr>
            <a:normAutofit/>
          </a:bodyPr>
          <a:lstStyle/>
          <a:p>
            <a:pPr marL="0" indent="0">
              <a:buNone/>
            </a:pPr>
            <a:r>
              <a:rPr lang="fr-FR" sz="1800" i="1" dirty="0"/>
              <a:t>-Fiche d’exercice (identification des émotions durant l’atelier 6)</a:t>
            </a:r>
          </a:p>
          <a:p>
            <a:pPr marL="0" indent="0">
              <a:buNone/>
            </a:pPr>
            <a:r>
              <a:rPr lang="fr-FR" sz="1800" i="1" dirty="0"/>
              <a:t>-Grille d’observation pour les discussions de sous-groupe (grille à cocher, les critères suivants : Démontrer de l’écoute face aux autres durant les moments de discussion, Créer des liens avec les autres en participant au partage d’expériences personnelles (domaine de compétence social) et Identifier ses émotions avec une explication (domaine de compétence affectif ))</a:t>
            </a:r>
          </a:p>
          <a:p>
            <a:pPr marL="0" indent="0">
              <a:buNone/>
            </a:pPr>
            <a:r>
              <a:rPr lang="fr-FR" sz="1800" i="1" dirty="0"/>
              <a:t>Axe de développement: Habiletés sociales (social)</a:t>
            </a:r>
          </a:p>
          <a:p>
            <a:pPr marL="0" indent="0">
              <a:buNone/>
            </a:pPr>
            <a:r>
              <a:rPr lang="fr-FR" sz="1800" i="1" dirty="0"/>
              <a:t>Axe de développement: Connaissance de soi (affectif)</a:t>
            </a:r>
          </a:p>
          <a:p>
            <a:pPr marL="0" indent="0">
              <a:buNone/>
            </a:pPr>
            <a:r>
              <a:rPr lang="fr-FR" sz="1800" i="1" dirty="0"/>
              <a:t>-Dessin monstre (discussion sur la couleur utilisée pour me décrire l’émotion qu’il ressent)</a:t>
            </a:r>
          </a:p>
          <a:p>
            <a:pPr marL="0" indent="0">
              <a:buNone/>
            </a:pPr>
            <a:r>
              <a:rPr lang="fr-FR" sz="1800" i="1" dirty="0"/>
              <a:t>-La murale d’émotions</a:t>
            </a:r>
          </a:p>
        </p:txBody>
      </p:sp>
      <p:pic>
        <p:nvPicPr>
          <p:cNvPr id="5" name="Image 4">
            <a:extLst>
              <a:ext uri="{FF2B5EF4-FFF2-40B4-BE49-F238E27FC236}">
                <a16:creationId xmlns:a16="http://schemas.microsoft.com/office/drawing/2014/main" id="{0D749F52-45AB-A747-9FC4-D6425A33205A}"/>
              </a:ext>
            </a:extLst>
          </p:cNvPr>
          <p:cNvPicPr>
            <a:picLocks noChangeAspect="1"/>
          </p:cNvPicPr>
          <p:nvPr/>
        </p:nvPicPr>
        <p:blipFill rotWithShape="1">
          <a:blip r:embed="rId2"/>
          <a:srcRect l="10618" t="12576" r="16631" b="13544"/>
          <a:stretch/>
        </p:blipFill>
        <p:spPr>
          <a:xfrm>
            <a:off x="7837714" y="2955092"/>
            <a:ext cx="4180248" cy="3223640"/>
          </a:xfrm>
          <a:custGeom>
            <a:avLst/>
            <a:gdLst/>
            <a:ahLst/>
            <a:cxnLst/>
            <a:rect l="l" t="t" r="r" b="b"/>
            <a:pathLst>
              <a:path w="6878775" h="6858000">
                <a:moveTo>
                  <a:pt x="1102973" y="0"/>
                </a:moveTo>
                <a:lnTo>
                  <a:pt x="1160688" y="0"/>
                </a:lnTo>
                <a:lnTo>
                  <a:pt x="983189" y="331786"/>
                </a:lnTo>
                <a:cubicBezTo>
                  <a:pt x="914866" y="469145"/>
                  <a:pt x="850355" y="608712"/>
                  <a:pt x="789261" y="750263"/>
                </a:cubicBezTo>
                <a:cubicBezTo>
                  <a:pt x="774307" y="784928"/>
                  <a:pt x="759992" y="819849"/>
                  <a:pt x="745295" y="854514"/>
                </a:cubicBezTo>
                <a:cubicBezTo>
                  <a:pt x="756682" y="845393"/>
                  <a:pt x="765489" y="833492"/>
                  <a:pt x="770857" y="819975"/>
                </a:cubicBezTo>
                <a:cubicBezTo>
                  <a:pt x="879943" y="589569"/>
                  <a:pt x="999605" y="365513"/>
                  <a:pt x="1131329" y="148742"/>
                </a:cubicBezTo>
                <a:lnTo>
                  <a:pt x="1227589" y="0"/>
                </a:lnTo>
                <a:lnTo>
                  <a:pt x="6878775" y="0"/>
                </a:lnTo>
                <a:lnTo>
                  <a:pt x="6878775" y="6858000"/>
                </a:lnTo>
                <a:lnTo>
                  <a:pt x="713521" y="6858000"/>
                </a:lnTo>
                <a:lnTo>
                  <a:pt x="625642" y="6670527"/>
                </a:lnTo>
                <a:cubicBezTo>
                  <a:pt x="507232" y="6398531"/>
                  <a:pt x="403083" y="6118381"/>
                  <a:pt x="312785" y="5830359"/>
                </a:cubicBezTo>
                <a:cubicBezTo>
                  <a:pt x="278149" y="5719759"/>
                  <a:pt x="248879" y="5607635"/>
                  <a:pt x="212198" y="5480401"/>
                </a:cubicBezTo>
                <a:cubicBezTo>
                  <a:pt x="212208" y="5491601"/>
                  <a:pt x="212803" y="5502788"/>
                  <a:pt x="213988" y="5513923"/>
                </a:cubicBezTo>
                <a:cubicBezTo>
                  <a:pt x="264089" y="5723695"/>
                  <a:pt x="307290" y="5935370"/>
                  <a:pt x="365826" y="6142729"/>
                </a:cubicBezTo>
                <a:cubicBezTo>
                  <a:pt x="433152" y="6380817"/>
                  <a:pt x="510068" y="6614016"/>
                  <a:pt x="597975" y="6841549"/>
                </a:cubicBezTo>
                <a:lnTo>
                  <a:pt x="604824" y="6858000"/>
                </a:lnTo>
                <a:lnTo>
                  <a:pt x="552056" y="6858000"/>
                </a:lnTo>
                <a:lnTo>
                  <a:pt x="539576" y="6828295"/>
                </a:lnTo>
                <a:cubicBezTo>
                  <a:pt x="380597" y="6414594"/>
                  <a:pt x="260223" y="5988893"/>
                  <a:pt x="171555" y="5552906"/>
                </a:cubicBezTo>
                <a:cubicBezTo>
                  <a:pt x="91163" y="5157998"/>
                  <a:pt x="43746" y="4758899"/>
                  <a:pt x="12305" y="4357388"/>
                </a:cubicBezTo>
                <a:cubicBezTo>
                  <a:pt x="-14281" y="4013908"/>
                  <a:pt x="4507" y="3672965"/>
                  <a:pt x="46684" y="3331516"/>
                </a:cubicBezTo>
                <a:cubicBezTo>
                  <a:pt x="127203" y="2664286"/>
                  <a:pt x="277819" y="2007265"/>
                  <a:pt x="496065" y="1371196"/>
                </a:cubicBezTo>
                <a:cubicBezTo>
                  <a:pt x="636273" y="966066"/>
                  <a:pt x="800445" y="573253"/>
                  <a:pt x="995723" y="196614"/>
                </a:cubicBezTo>
                <a:close/>
              </a:path>
            </a:pathLst>
          </a:custGeom>
        </p:spPr>
      </p:pic>
    </p:spTree>
    <p:extLst>
      <p:ext uri="{BB962C8B-B14F-4D97-AF65-F5344CB8AC3E}">
        <p14:creationId xmlns:p14="http://schemas.microsoft.com/office/powerpoint/2010/main" val="40415818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0" name="Rectangle 19">
            <a:extLst>
              <a:ext uri="{FF2B5EF4-FFF2-40B4-BE49-F238E27FC236}">
                <a16:creationId xmlns:a16="http://schemas.microsoft.com/office/drawing/2014/main" id="{0E3596DD-156A-473E-9BB3-C6A29F7574E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2" name="Freeform: Shape 21">
            <a:extLst>
              <a:ext uri="{FF2B5EF4-FFF2-40B4-BE49-F238E27FC236}">
                <a16:creationId xmlns:a16="http://schemas.microsoft.com/office/drawing/2014/main" id="{2C46C4D6-C474-4E92-B52E-944C1118F7B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5962785" cy="6858000"/>
          </a:xfrm>
          <a:custGeom>
            <a:avLst/>
            <a:gdLst>
              <a:gd name="connsiteX0" fmla="*/ 1044839 w 5962785"/>
              <a:gd name="connsiteY0" fmla="*/ 0 h 6858000"/>
              <a:gd name="connsiteX1" fmla="*/ 5962785 w 5962785"/>
              <a:gd name="connsiteY1" fmla="*/ 0 h 6858000"/>
              <a:gd name="connsiteX2" fmla="*/ 5962785 w 5962785"/>
              <a:gd name="connsiteY2" fmla="*/ 6858000 h 6858000"/>
              <a:gd name="connsiteX3" fmla="*/ 1469886 w 5962785"/>
              <a:gd name="connsiteY3" fmla="*/ 6858000 h 6858000"/>
              <a:gd name="connsiteX4" fmla="*/ 1416006 w 5962785"/>
              <a:gd name="connsiteY4" fmla="*/ 6823984 h 6858000"/>
              <a:gd name="connsiteX5" fmla="*/ 1232473 w 5962785"/>
              <a:gd name="connsiteY5" fmla="*/ 6733873 h 6858000"/>
              <a:gd name="connsiteX6" fmla="*/ 1075471 w 5962785"/>
              <a:gd name="connsiteY6" fmla="*/ 6503186 h 6858000"/>
              <a:gd name="connsiteX7" fmla="*/ 1020229 w 5962785"/>
              <a:gd name="connsiteY7" fmla="*/ 6438306 h 6858000"/>
              <a:gd name="connsiteX8" fmla="*/ 883579 w 5962785"/>
              <a:gd name="connsiteY8" fmla="*/ 6351798 h 6858000"/>
              <a:gd name="connsiteX9" fmla="*/ 645167 w 5962785"/>
              <a:gd name="connsiteY9" fmla="*/ 6167969 h 6858000"/>
              <a:gd name="connsiteX10" fmla="*/ 732391 w 5962785"/>
              <a:gd name="connsiteY10" fmla="*/ 6124716 h 6858000"/>
              <a:gd name="connsiteX11" fmla="*/ 985339 w 5962785"/>
              <a:gd name="connsiteY11" fmla="*/ 6236455 h 6858000"/>
              <a:gd name="connsiteX12" fmla="*/ 1168509 w 5962785"/>
              <a:gd name="connsiteY12" fmla="*/ 6265291 h 6858000"/>
              <a:gd name="connsiteX13" fmla="*/ 909746 w 5962785"/>
              <a:gd name="connsiteY13" fmla="*/ 6070649 h 6858000"/>
              <a:gd name="connsiteX14" fmla="*/ 659704 w 5962785"/>
              <a:gd name="connsiteY14" fmla="*/ 5818335 h 6858000"/>
              <a:gd name="connsiteX15" fmla="*/ 851597 w 5962785"/>
              <a:gd name="connsiteY15" fmla="*/ 5865193 h 6858000"/>
              <a:gd name="connsiteX16" fmla="*/ 860319 w 5962785"/>
              <a:gd name="connsiteY16" fmla="*/ 5832753 h 6858000"/>
              <a:gd name="connsiteX17" fmla="*/ 691686 w 5962785"/>
              <a:gd name="connsiteY17" fmla="*/ 5533581 h 6858000"/>
              <a:gd name="connsiteX18" fmla="*/ 610278 w 5962785"/>
              <a:gd name="connsiteY18" fmla="*/ 5411029 h 6858000"/>
              <a:gd name="connsiteX19" fmla="*/ 238123 w 5962785"/>
              <a:gd name="connsiteY19" fmla="*/ 5046976 h 6858000"/>
              <a:gd name="connsiteX20" fmla="*/ 592833 w 5962785"/>
              <a:gd name="connsiteY20" fmla="*/ 5209177 h 6858000"/>
              <a:gd name="connsiteX21" fmla="*/ 226494 w 5962785"/>
              <a:gd name="connsiteY21" fmla="*/ 4855939 h 6858000"/>
              <a:gd name="connsiteX22" fmla="*/ 49139 w 5962785"/>
              <a:gd name="connsiteY22" fmla="*/ 4726177 h 6858000"/>
              <a:gd name="connsiteX23" fmla="*/ 5527 w 5962785"/>
              <a:gd name="connsiteY23" fmla="*/ 4650483 h 6858000"/>
              <a:gd name="connsiteX24" fmla="*/ 84029 w 5962785"/>
              <a:gd name="connsiteY24" fmla="*/ 4632460 h 6858000"/>
              <a:gd name="connsiteX25" fmla="*/ 325347 w 5962785"/>
              <a:gd name="connsiteY25" fmla="*/ 4661296 h 6858000"/>
              <a:gd name="connsiteX26" fmla="*/ 25879 w 5962785"/>
              <a:gd name="connsiteY26" fmla="*/ 4423401 h 6858000"/>
              <a:gd name="connsiteX27" fmla="*/ 249753 w 5962785"/>
              <a:gd name="connsiteY27" fmla="*/ 4459446 h 6858000"/>
              <a:gd name="connsiteX28" fmla="*/ 313718 w 5962785"/>
              <a:gd name="connsiteY28" fmla="*/ 4365729 h 6858000"/>
              <a:gd name="connsiteX29" fmla="*/ 418386 w 5962785"/>
              <a:gd name="connsiteY29" fmla="*/ 4214341 h 6858000"/>
              <a:gd name="connsiteX30" fmla="*/ 491072 w 5962785"/>
              <a:gd name="connsiteY30" fmla="*/ 4131438 h 6858000"/>
              <a:gd name="connsiteX31" fmla="*/ 520147 w 5962785"/>
              <a:gd name="connsiteY31" fmla="*/ 3864706 h 6858000"/>
              <a:gd name="connsiteX32" fmla="*/ 459090 w 5962785"/>
              <a:gd name="connsiteY32" fmla="*/ 3572743 h 6858000"/>
              <a:gd name="connsiteX33" fmla="*/ 290458 w 5962785"/>
              <a:gd name="connsiteY33" fmla="*/ 3424959 h 6858000"/>
              <a:gd name="connsiteX34" fmla="*/ 339884 w 5962785"/>
              <a:gd name="connsiteY34" fmla="*/ 3259153 h 6858000"/>
              <a:gd name="connsiteX35" fmla="*/ 697501 w 5962785"/>
              <a:gd name="connsiteY35" fmla="*/ 3360078 h 6858000"/>
              <a:gd name="connsiteX36" fmla="*/ 165437 w 5962785"/>
              <a:gd name="connsiteY36" fmla="*/ 2967190 h 6858000"/>
              <a:gd name="connsiteX37" fmla="*/ 255568 w 5962785"/>
              <a:gd name="connsiteY37" fmla="*/ 2949167 h 6858000"/>
              <a:gd name="connsiteX38" fmla="*/ 578296 w 5962785"/>
              <a:gd name="connsiteY38" fmla="*/ 2725691 h 6858000"/>
              <a:gd name="connsiteX39" fmla="*/ 595740 w 5962785"/>
              <a:gd name="connsiteY39" fmla="*/ 2714876 h 6858000"/>
              <a:gd name="connsiteX40" fmla="*/ 650982 w 5962785"/>
              <a:gd name="connsiteY40" fmla="*/ 2574301 h 6858000"/>
              <a:gd name="connsiteX41" fmla="*/ 825429 w 5962785"/>
              <a:gd name="connsiteY41" fmla="*/ 2552674 h 6858000"/>
              <a:gd name="connsiteX42" fmla="*/ 970802 w 5962785"/>
              <a:gd name="connsiteY42" fmla="*/ 2585115 h 6858000"/>
              <a:gd name="connsiteX43" fmla="*/ 1127805 w 5962785"/>
              <a:gd name="connsiteY43" fmla="*/ 2545465 h 6858000"/>
              <a:gd name="connsiteX44" fmla="*/ 1267362 w 5962785"/>
              <a:gd name="connsiteY44" fmla="*/ 2563488 h 6858000"/>
              <a:gd name="connsiteX45" fmla="*/ 1386568 w 5962785"/>
              <a:gd name="connsiteY45" fmla="*/ 2538257 h 6858000"/>
              <a:gd name="connsiteX46" fmla="*/ 1270270 w 5962785"/>
              <a:gd name="connsiteY46" fmla="*/ 2419309 h 6858000"/>
              <a:gd name="connsiteX47" fmla="*/ 1107453 w 5962785"/>
              <a:gd name="connsiteY47" fmla="*/ 2419309 h 6858000"/>
              <a:gd name="connsiteX48" fmla="*/ 991154 w 5962785"/>
              <a:gd name="connsiteY48" fmla="*/ 2343615 h 6858000"/>
              <a:gd name="connsiteX49" fmla="*/ 880671 w 5962785"/>
              <a:gd name="connsiteY49" fmla="*/ 2206645 h 6858000"/>
              <a:gd name="connsiteX50" fmla="*/ 491072 w 5962785"/>
              <a:gd name="connsiteY50" fmla="*/ 1986771 h 6858000"/>
              <a:gd name="connsiteX51" fmla="*/ 421293 w 5962785"/>
              <a:gd name="connsiteY51" fmla="*/ 1903868 h 6858000"/>
              <a:gd name="connsiteX52" fmla="*/ 1531941 w 5962785"/>
              <a:gd name="connsiteY52" fmla="*/ 2224667 h 6858000"/>
              <a:gd name="connsiteX53" fmla="*/ 1188861 w 5962785"/>
              <a:gd name="connsiteY53" fmla="*/ 2091301 h 6858000"/>
              <a:gd name="connsiteX54" fmla="*/ 1421458 w 5962785"/>
              <a:gd name="connsiteY54" fmla="*/ 2116532 h 6858000"/>
              <a:gd name="connsiteX55" fmla="*/ 1549386 w 5962785"/>
              <a:gd name="connsiteY55" fmla="*/ 2026420 h 6858000"/>
              <a:gd name="connsiteX56" fmla="*/ 1549386 w 5962785"/>
              <a:gd name="connsiteY56" fmla="*/ 1997584 h 6858000"/>
              <a:gd name="connsiteX57" fmla="*/ 1453440 w 5962785"/>
              <a:gd name="connsiteY57" fmla="*/ 1914682 h 6858000"/>
              <a:gd name="connsiteX58" fmla="*/ 1398198 w 5962785"/>
              <a:gd name="connsiteY58" fmla="*/ 1860614 h 6858000"/>
              <a:gd name="connsiteX59" fmla="*/ 1247011 w 5962785"/>
              <a:gd name="connsiteY59" fmla="*/ 1665972 h 6858000"/>
              <a:gd name="connsiteX60" fmla="*/ 1354586 w 5962785"/>
              <a:gd name="connsiteY60" fmla="*/ 1644345 h 6858000"/>
              <a:gd name="connsiteX61" fmla="*/ 1395290 w 5962785"/>
              <a:gd name="connsiteY61" fmla="*/ 1604696 h 6858000"/>
              <a:gd name="connsiteX62" fmla="*/ 1366216 w 5962785"/>
              <a:gd name="connsiteY62" fmla="*/ 1547025 h 6858000"/>
              <a:gd name="connsiteX63" fmla="*/ 1031858 w 5962785"/>
              <a:gd name="connsiteY63" fmla="*/ 1370405 h 6858000"/>
              <a:gd name="connsiteX64" fmla="*/ 1005692 w 5962785"/>
              <a:gd name="connsiteY64" fmla="*/ 1233435 h 6858000"/>
              <a:gd name="connsiteX65" fmla="*/ 1069655 w 5962785"/>
              <a:gd name="connsiteY65" fmla="*/ 1211808 h 6858000"/>
              <a:gd name="connsiteX66" fmla="*/ 1142342 w 5962785"/>
              <a:gd name="connsiteY66" fmla="*/ 1222621 h 6858000"/>
              <a:gd name="connsiteX67" fmla="*/ 1084193 w 5962785"/>
              <a:gd name="connsiteY67" fmla="*/ 1114487 h 6858000"/>
              <a:gd name="connsiteX68" fmla="*/ 848689 w 5962785"/>
              <a:gd name="connsiteY68" fmla="*/ 1006353 h 6858000"/>
              <a:gd name="connsiteX69" fmla="*/ 805077 w 5962785"/>
              <a:gd name="connsiteY69" fmla="*/ 948681 h 6858000"/>
              <a:gd name="connsiteX70" fmla="*/ 863226 w 5962785"/>
              <a:gd name="connsiteY70" fmla="*/ 919844 h 6858000"/>
              <a:gd name="connsiteX71" fmla="*/ 906838 w 5962785"/>
              <a:gd name="connsiteY71" fmla="*/ 909031 h 6858000"/>
              <a:gd name="connsiteX72" fmla="*/ 5527 w 5962785"/>
              <a:gd name="connsiteY72" fmla="*/ 458471 h 6858000"/>
              <a:gd name="connsiteX73" fmla="*/ 209049 w 5962785"/>
              <a:gd name="connsiteY73" fmla="*/ 454867 h 6858000"/>
              <a:gd name="connsiteX74" fmla="*/ 409664 w 5962785"/>
              <a:gd name="connsiteY74" fmla="*/ 526956 h 6858000"/>
              <a:gd name="connsiteX75" fmla="*/ 621908 w 5962785"/>
              <a:gd name="connsiteY75" fmla="*/ 516143 h 6858000"/>
              <a:gd name="connsiteX76" fmla="*/ 822522 w 5962785"/>
              <a:gd name="connsiteY76" fmla="*/ 552188 h 6858000"/>
              <a:gd name="connsiteX77" fmla="*/ 996969 w 5962785"/>
              <a:gd name="connsiteY77" fmla="*/ 552188 h 6858000"/>
              <a:gd name="connsiteX78" fmla="*/ 834151 w 5962785"/>
              <a:gd name="connsiteY78" fmla="*/ 498120 h 6858000"/>
              <a:gd name="connsiteX79" fmla="*/ 773095 w 5962785"/>
              <a:gd name="connsiteY79" fmla="*/ 408008 h 6858000"/>
              <a:gd name="connsiteX80" fmla="*/ 793447 w 5962785"/>
              <a:gd name="connsiteY80" fmla="*/ 325106 h 6858000"/>
              <a:gd name="connsiteX81" fmla="*/ 860319 w 5962785"/>
              <a:gd name="connsiteY81" fmla="*/ 350336 h 6858000"/>
              <a:gd name="connsiteX82" fmla="*/ 938820 w 5962785"/>
              <a:gd name="connsiteY82" fmla="*/ 444054 h 6858000"/>
              <a:gd name="connsiteX83" fmla="*/ 956265 w 5962785"/>
              <a:gd name="connsiteY83" fmla="*/ 386381 h 6858000"/>
              <a:gd name="connsiteX84" fmla="*/ 1002784 w 5962785"/>
              <a:gd name="connsiteY84" fmla="*/ 343127 h 6858000"/>
              <a:gd name="connsiteX85" fmla="*/ 1270270 w 5962785"/>
              <a:gd name="connsiteY85" fmla="*/ 364755 h 6858000"/>
              <a:gd name="connsiteX86" fmla="*/ 1092915 w 5962785"/>
              <a:gd name="connsiteY86" fmla="*/ 180926 h 6858000"/>
              <a:gd name="connsiteX87" fmla="*/ 979525 w 5962785"/>
              <a:gd name="connsiteY87" fmla="*/ 152090 h 6858000"/>
              <a:gd name="connsiteX88" fmla="*/ 953358 w 5962785"/>
              <a:gd name="connsiteY88" fmla="*/ 76396 h 6858000"/>
              <a:gd name="connsiteX89" fmla="*/ 1005692 w 5962785"/>
              <a:gd name="connsiteY89" fmla="*/ 58373 h 6858000"/>
              <a:gd name="connsiteX90" fmla="*/ 1267362 w 5962785"/>
              <a:gd name="connsiteY90" fmla="*/ 123254 h 6858000"/>
              <a:gd name="connsiteX91" fmla="*/ 1310975 w 5962785"/>
              <a:gd name="connsiteY91" fmla="*/ 98023 h 6858000"/>
              <a:gd name="connsiteX92" fmla="*/ 1159787 w 5962785"/>
              <a:gd name="connsiteY92" fmla="*/ 43505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a:solidFill>
            <a:schemeClr val="bg2">
              <a:alpha val="50000"/>
            </a:schemeClr>
          </a:solidFill>
          <a:ln w="32707" cap="flat">
            <a:noFill/>
            <a:prstDash val="solid"/>
            <a:miter/>
          </a:ln>
        </p:spPr>
        <p:txBody>
          <a:bodyPr wrap="square" rtlCol="0" anchor="ctr">
            <a:noAutofit/>
          </a:bodyPr>
          <a:lstStyle/>
          <a:p>
            <a:pPr algn="ctr"/>
            <a:endParaRPr lang="en-US" dirty="0"/>
          </a:p>
        </p:txBody>
      </p:sp>
      <p:sp>
        <p:nvSpPr>
          <p:cNvPr id="2" name="Titre 1">
            <a:extLst>
              <a:ext uri="{FF2B5EF4-FFF2-40B4-BE49-F238E27FC236}">
                <a16:creationId xmlns:a16="http://schemas.microsoft.com/office/drawing/2014/main" id="{27C9521D-6DBC-7B4D-BAB4-C85FED6B31D0}"/>
              </a:ext>
            </a:extLst>
          </p:cNvPr>
          <p:cNvSpPr>
            <a:spLocks noGrp="1"/>
          </p:cNvSpPr>
          <p:nvPr>
            <p:ph type="title"/>
          </p:nvPr>
        </p:nvSpPr>
        <p:spPr>
          <a:xfrm>
            <a:off x="838200" y="643467"/>
            <a:ext cx="4628321" cy="1800526"/>
          </a:xfrm>
        </p:spPr>
        <p:txBody>
          <a:bodyPr>
            <a:normAutofit/>
          </a:bodyPr>
          <a:lstStyle/>
          <a:p>
            <a:r>
              <a:rPr lang="fr-FR" dirty="0"/>
              <a:t>Obstacles anticipés</a:t>
            </a:r>
          </a:p>
        </p:txBody>
      </p:sp>
      <p:sp>
        <p:nvSpPr>
          <p:cNvPr id="10" name="Content Placeholder 9">
            <a:extLst>
              <a:ext uri="{FF2B5EF4-FFF2-40B4-BE49-F238E27FC236}">
                <a16:creationId xmlns:a16="http://schemas.microsoft.com/office/drawing/2014/main" id="{48989CC9-5D84-D988-934B-F126D7F8D76A}"/>
              </a:ext>
            </a:extLst>
          </p:cNvPr>
          <p:cNvSpPr>
            <a:spLocks noGrp="1"/>
          </p:cNvSpPr>
          <p:nvPr>
            <p:ph idx="1"/>
          </p:nvPr>
        </p:nvSpPr>
        <p:spPr>
          <a:xfrm>
            <a:off x="374754" y="1963711"/>
            <a:ext cx="6385809" cy="4213251"/>
          </a:xfrm>
        </p:spPr>
        <p:txBody>
          <a:bodyPr>
            <a:normAutofit fontScale="92500" lnSpcReduction="10000"/>
          </a:bodyPr>
          <a:lstStyle/>
          <a:p>
            <a:pPr marL="0" indent="0">
              <a:buNone/>
            </a:pPr>
            <a:r>
              <a:rPr lang="en-US" sz="2000" dirty="0"/>
              <a:t>Durant les discussions en grand groupe, apparition de comportements dérangeants, le manque de motivation et d’attention peuveut vite faire surface. Je vais avoir un ours en peluche pour faciliter la gestion de classe (j’ai le droit de parole lorsque j’ai la peluche). Je vais aussi miser sur les conversations en sous-groupe pour motiver la participation des élèves. </a:t>
            </a:r>
          </a:p>
          <a:p>
            <a:pPr marL="0" indent="0">
              <a:buNone/>
            </a:pPr>
            <a:endParaRPr lang="en-US" sz="2000" dirty="0"/>
          </a:p>
          <a:p>
            <a:pPr marL="0" indent="0">
              <a:buNone/>
            </a:pPr>
            <a:r>
              <a:rPr lang="en-US" sz="2000" dirty="0"/>
              <a:t>Pour éviter des débordements durant les discussions en sous-groupe, prendre le temps de donner des explications claires des règles à respecter. De cette façon, les élèves peuvent s’assurer au bon déroulement des discussions (autorégulation). Chaque équipe aura de petites activités de manipulations à leur disposition si jamais ils terminent avant les autres équipes. Les équipes auront un petit bac avec tout ce matériel. Ils pourront ainsi s’occuper de façon autonome.</a:t>
            </a:r>
          </a:p>
          <a:p>
            <a:pPr marL="0" indent="0">
              <a:buNone/>
            </a:pPr>
            <a:endParaRPr lang="en-US" sz="2000" dirty="0"/>
          </a:p>
          <a:p>
            <a:pPr marL="0" indent="0">
              <a:buNone/>
            </a:pPr>
            <a:endParaRPr lang="en-US" sz="2000" dirty="0"/>
          </a:p>
        </p:txBody>
      </p:sp>
      <p:pic>
        <p:nvPicPr>
          <p:cNvPr id="8" name="Espace réservé du contenu 4">
            <a:extLst>
              <a:ext uri="{FF2B5EF4-FFF2-40B4-BE49-F238E27FC236}">
                <a16:creationId xmlns:a16="http://schemas.microsoft.com/office/drawing/2014/main" id="{99289F07-D182-9E43-A475-A55110156A85}"/>
              </a:ext>
            </a:extLst>
          </p:cNvPr>
          <p:cNvPicPr>
            <a:picLocks noChangeAspect="1"/>
          </p:cNvPicPr>
          <p:nvPr/>
        </p:nvPicPr>
        <p:blipFill>
          <a:blip r:embed="rId2"/>
          <a:stretch>
            <a:fillRect/>
          </a:stretch>
        </p:blipFill>
        <p:spPr>
          <a:xfrm>
            <a:off x="7074806" y="643234"/>
            <a:ext cx="4199907" cy="5599876"/>
          </a:xfrm>
          <a:prstGeom prst="rect">
            <a:avLst/>
          </a:prstGeom>
        </p:spPr>
      </p:pic>
    </p:spTree>
    <p:extLst>
      <p:ext uri="{BB962C8B-B14F-4D97-AF65-F5344CB8AC3E}">
        <p14:creationId xmlns:p14="http://schemas.microsoft.com/office/powerpoint/2010/main" val="18022015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a:extLst>
              <a:ext uri="{FF2B5EF4-FFF2-40B4-BE49-F238E27FC236}">
                <a16:creationId xmlns:a16="http://schemas.microsoft.com/office/drawing/2014/main" id="{EFBC1D65-FA7A-8341-8B0A-F68FEA98DC25}"/>
              </a:ext>
            </a:extLst>
          </p:cNvPr>
          <p:cNvPicPr>
            <a:picLocks noGrp="1" noChangeAspect="1"/>
          </p:cNvPicPr>
          <p:nvPr>
            <p:ph idx="1"/>
          </p:nvPr>
        </p:nvPicPr>
        <p:blipFill>
          <a:blip r:embed="rId2"/>
          <a:stretch>
            <a:fillRect/>
          </a:stretch>
        </p:blipFill>
        <p:spPr>
          <a:xfrm>
            <a:off x="4590942" y="1644566"/>
            <a:ext cx="3546762" cy="4665700"/>
          </a:xfrm>
        </p:spPr>
      </p:pic>
      <p:sp>
        <p:nvSpPr>
          <p:cNvPr id="6" name="ZoneTexte 5">
            <a:extLst>
              <a:ext uri="{FF2B5EF4-FFF2-40B4-BE49-F238E27FC236}">
                <a16:creationId xmlns:a16="http://schemas.microsoft.com/office/drawing/2014/main" id="{EA2086BE-D992-D941-A009-33C7BA310460}"/>
              </a:ext>
            </a:extLst>
          </p:cNvPr>
          <p:cNvSpPr txBox="1"/>
          <p:nvPr/>
        </p:nvSpPr>
        <p:spPr>
          <a:xfrm rot="313302">
            <a:off x="6680402" y="601323"/>
            <a:ext cx="651383" cy="1323439"/>
          </a:xfrm>
          <a:prstGeom prst="rect">
            <a:avLst/>
          </a:prstGeom>
          <a:noFill/>
        </p:spPr>
        <p:txBody>
          <a:bodyPr wrap="square" rtlCol="0">
            <a:spAutoFit/>
          </a:bodyPr>
          <a:lstStyle/>
          <a:p>
            <a:r>
              <a:rPr lang="fr-FR" sz="8000" dirty="0">
                <a:solidFill>
                  <a:srgbClr val="FF0000"/>
                </a:solidFill>
              </a:rPr>
              <a:t>?</a:t>
            </a:r>
          </a:p>
        </p:txBody>
      </p:sp>
      <p:sp>
        <p:nvSpPr>
          <p:cNvPr id="7" name="ZoneTexte 6">
            <a:extLst>
              <a:ext uri="{FF2B5EF4-FFF2-40B4-BE49-F238E27FC236}">
                <a16:creationId xmlns:a16="http://schemas.microsoft.com/office/drawing/2014/main" id="{19E0CF13-A952-A349-B8B7-493DEF20C34E}"/>
              </a:ext>
            </a:extLst>
          </p:cNvPr>
          <p:cNvSpPr txBox="1"/>
          <p:nvPr/>
        </p:nvSpPr>
        <p:spPr>
          <a:xfrm rot="21447941">
            <a:off x="6000297" y="543780"/>
            <a:ext cx="929453" cy="1569660"/>
          </a:xfrm>
          <a:prstGeom prst="rect">
            <a:avLst/>
          </a:prstGeom>
          <a:noFill/>
        </p:spPr>
        <p:txBody>
          <a:bodyPr wrap="square" rtlCol="0">
            <a:spAutoFit/>
          </a:bodyPr>
          <a:lstStyle/>
          <a:p>
            <a:r>
              <a:rPr lang="fr-FR" sz="9600" dirty="0">
                <a:solidFill>
                  <a:srgbClr val="00B050"/>
                </a:solidFill>
              </a:rPr>
              <a:t>?</a:t>
            </a:r>
          </a:p>
        </p:txBody>
      </p:sp>
      <p:sp>
        <p:nvSpPr>
          <p:cNvPr id="8" name="ZoneTexte 7">
            <a:extLst>
              <a:ext uri="{FF2B5EF4-FFF2-40B4-BE49-F238E27FC236}">
                <a16:creationId xmlns:a16="http://schemas.microsoft.com/office/drawing/2014/main" id="{97B9CEDD-50F0-DE40-8B77-6C14A0649B74}"/>
              </a:ext>
            </a:extLst>
          </p:cNvPr>
          <p:cNvSpPr txBox="1"/>
          <p:nvPr/>
        </p:nvSpPr>
        <p:spPr>
          <a:xfrm rot="21031740">
            <a:off x="5473844" y="826579"/>
            <a:ext cx="641839" cy="1015663"/>
          </a:xfrm>
          <a:prstGeom prst="rect">
            <a:avLst/>
          </a:prstGeom>
          <a:noFill/>
        </p:spPr>
        <p:txBody>
          <a:bodyPr wrap="square" rtlCol="0">
            <a:spAutoFit/>
          </a:bodyPr>
          <a:lstStyle/>
          <a:p>
            <a:r>
              <a:rPr lang="fr-FR" sz="6000" dirty="0">
                <a:solidFill>
                  <a:schemeClr val="accent4"/>
                </a:solidFill>
              </a:rPr>
              <a:t>?</a:t>
            </a:r>
          </a:p>
        </p:txBody>
      </p:sp>
      <p:sp>
        <p:nvSpPr>
          <p:cNvPr id="9" name="ZoneTexte 8">
            <a:extLst>
              <a:ext uri="{FF2B5EF4-FFF2-40B4-BE49-F238E27FC236}">
                <a16:creationId xmlns:a16="http://schemas.microsoft.com/office/drawing/2014/main" id="{57D2B7CF-22B0-0143-933B-1B30435A8C9F}"/>
              </a:ext>
            </a:extLst>
          </p:cNvPr>
          <p:cNvSpPr txBox="1"/>
          <p:nvPr/>
        </p:nvSpPr>
        <p:spPr>
          <a:xfrm rot="20831712">
            <a:off x="4750174" y="421352"/>
            <a:ext cx="929453" cy="1569660"/>
          </a:xfrm>
          <a:prstGeom prst="rect">
            <a:avLst/>
          </a:prstGeom>
          <a:noFill/>
        </p:spPr>
        <p:txBody>
          <a:bodyPr wrap="square" rtlCol="0">
            <a:spAutoFit/>
          </a:bodyPr>
          <a:lstStyle/>
          <a:p>
            <a:r>
              <a:rPr lang="fr-FR" sz="9600" dirty="0">
                <a:solidFill>
                  <a:srgbClr val="00B0F0"/>
                </a:solidFill>
              </a:rPr>
              <a:t>?</a:t>
            </a:r>
          </a:p>
        </p:txBody>
      </p:sp>
      <p:sp>
        <p:nvSpPr>
          <p:cNvPr id="10" name="ZoneTexte 9">
            <a:extLst>
              <a:ext uri="{FF2B5EF4-FFF2-40B4-BE49-F238E27FC236}">
                <a16:creationId xmlns:a16="http://schemas.microsoft.com/office/drawing/2014/main" id="{98B1CFEA-A404-B04C-9989-9B97D42FA6A0}"/>
              </a:ext>
            </a:extLst>
          </p:cNvPr>
          <p:cNvSpPr txBox="1"/>
          <p:nvPr/>
        </p:nvSpPr>
        <p:spPr>
          <a:xfrm rot="1086048">
            <a:off x="7353969" y="792091"/>
            <a:ext cx="641839" cy="1015663"/>
          </a:xfrm>
          <a:prstGeom prst="rect">
            <a:avLst/>
          </a:prstGeom>
          <a:noFill/>
        </p:spPr>
        <p:txBody>
          <a:bodyPr wrap="square" rtlCol="0">
            <a:spAutoFit/>
          </a:bodyPr>
          <a:lstStyle/>
          <a:p>
            <a:r>
              <a:rPr lang="fr-FR" sz="6000" dirty="0"/>
              <a:t>?</a:t>
            </a:r>
          </a:p>
        </p:txBody>
      </p:sp>
      <p:sp>
        <p:nvSpPr>
          <p:cNvPr id="12" name="ZoneTexte 11">
            <a:extLst>
              <a:ext uri="{FF2B5EF4-FFF2-40B4-BE49-F238E27FC236}">
                <a16:creationId xmlns:a16="http://schemas.microsoft.com/office/drawing/2014/main" id="{202995AC-4D22-0C42-B142-2BDF62002307}"/>
              </a:ext>
            </a:extLst>
          </p:cNvPr>
          <p:cNvSpPr txBox="1"/>
          <p:nvPr/>
        </p:nvSpPr>
        <p:spPr>
          <a:xfrm rot="20251913">
            <a:off x="4292529" y="864791"/>
            <a:ext cx="641839" cy="1015663"/>
          </a:xfrm>
          <a:prstGeom prst="rect">
            <a:avLst/>
          </a:prstGeom>
          <a:noFill/>
        </p:spPr>
        <p:txBody>
          <a:bodyPr wrap="square" rtlCol="0">
            <a:spAutoFit/>
          </a:bodyPr>
          <a:lstStyle/>
          <a:p>
            <a:r>
              <a:rPr lang="fr-FR" sz="6000" dirty="0">
                <a:solidFill>
                  <a:srgbClr val="F5B4CB"/>
                </a:solidFill>
              </a:rPr>
              <a:t>?</a:t>
            </a:r>
          </a:p>
        </p:txBody>
      </p:sp>
    </p:spTree>
    <p:extLst>
      <p:ext uri="{BB962C8B-B14F-4D97-AF65-F5344CB8AC3E}">
        <p14:creationId xmlns:p14="http://schemas.microsoft.com/office/powerpoint/2010/main" val="11313368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4">
            <a:lumMod val="20000"/>
            <a:lumOff val="80000"/>
          </a:schemeClr>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ECE8C68-4E5E-0640-AC48-AEC6FE73A6A8}"/>
              </a:ext>
            </a:extLst>
          </p:cNvPr>
          <p:cNvSpPr>
            <a:spLocks noGrp="1"/>
          </p:cNvSpPr>
          <p:nvPr>
            <p:ph type="title"/>
          </p:nvPr>
        </p:nvSpPr>
        <p:spPr/>
        <p:txBody>
          <a:bodyPr/>
          <a:lstStyle/>
          <a:p>
            <a:r>
              <a:rPr lang="fr-FR" dirty="0"/>
              <a:t>Bibliographie</a:t>
            </a:r>
          </a:p>
        </p:txBody>
      </p:sp>
      <p:sp>
        <p:nvSpPr>
          <p:cNvPr id="3" name="Espace réservé du contenu 2">
            <a:extLst>
              <a:ext uri="{FF2B5EF4-FFF2-40B4-BE49-F238E27FC236}">
                <a16:creationId xmlns:a16="http://schemas.microsoft.com/office/drawing/2014/main" id="{C1603C17-4B3F-4E49-9836-3923CB89E416}"/>
              </a:ext>
            </a:extLst>
          </p:cNvPr>
          <p:cNvSpPr>
            <a:spLocks noGrp="1"/>
          </p:cNvSpPr>
          <p:nvPr>
            <p:ph idx="1"/>
          </p:nvPr>
        </p:nvSpPr>
        <p:spPr/>
        <p:txBody>
          <a:bodyPr/>
          <a:lstStyle/>
          <a:p>
            <a:r>
              <a:rPr lang="fr-FR" dirty="0"/>
              <a:t>Archambault, J., Chouinard, R., &amp; Chouinard, R. (2016). </a:t>
            </a:r>
            <a:r>
              <a:rPr lang="fr-FR" i="1" dirty="0"/>
              <a:t>Vers une gestion éducative de la classe</a:t>
            </a:r>
            <a:r>
              <a:rPr lang="fr-FR" dirty="0"/>
              <a:t> (4e édition). Gaëtan Morin éditeur</a:t>
            </a:r>
          </a:p>
          <a:p>
            <a:r>
              <a:rPr lang="fr-FR" dirty="0"/>
              <a:t>Boutin, M. (2015). </a:t>
            </a:r>
            <a:r>
              <a:rPr lang="fr-FR" i="1" dirty="0"/>
              <a:t>Il était une fois…mes émotions : Document de formation. </a:t>
            </a:r>
            <a:r>
              <a:rPr lang="fr-FR" i="1" dirty="0">
                <a:hlinkClick r:id="rId2"/>
              </a:rPr>
              <a:t>https://agirtot.org/media/490123/doc-de-formation-corrige.pdf?fbclid=IwAR19Rl2IWmCm8Sj_U29WpCoex318HnzWIliXlj6Q8jc5L8xMO9SvgHWRLnM</a:t>
            </a:r>
            <a:r>
              <a:rPr lang="fr-FR" i="1" dirty="0"/>
              <a:t> </a:t>
            </a:r>
          </a:p>
          <a:p>
            <a:r>
              <a:rPr lang="fr-FR" dirty="0"/>
              <a:t>McCallum, D. (2017). </a:t>
            </a:r>
            <a:r>
              <a:rPr lang="fr-FR" i="1" dirty="0"/>
              <a:t>La rétroaction au coeur de la classe. Pour favoriser les apprentissages, les habiletés sociales et le développement des élèves (traduction et adaptation de Nancy Boisclair)</a:t>
            </a:r>
            <a:r>
              <a:rPr lang="fr-FR" dirty="0"/>
              <a:t>. Chenelière éducation </a:t>
            </a:r>
          </a:p>
        </p:txBody>
      </p:sp>
    </p:spTree>
    <p:extLst>
      <p:ext uri="{BB962C8B-B14F-4D97-AF65-F5344CB8AC3E}">
        <p14:creationId xmlns:p14="http://schemas.microsoft.com/office/powerpoint/2010/main" val="1751951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9F79630B-0F0B-446E-A637-38FA8F61D10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Rectangle 20">
            <a:extLst>
              <a:ext uri="{FF2B5EF4-FFF2-40B4-BE49-F238E27FC236}">
                <a16:creationId xmlns:a16="http://schemas.microsoft.com/office/drawing/2014/main" id="{B3437C99-FC8E-4311-B48A-F0C4C329B15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028" y="-1"/>
            <a:ext cx="12192000" cy="6857999"/>
          </a:xfrm>
          <a:prstGeom prst="rect">
            <a:avLst/>
          </a:pr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07CBE3E4-06BF-694A-91F8-D69170CF591B}"/>
              </a:ext>
            </a:extLst>
          </p:cNvPr>
          <p:cNvSpPr>
            <a:spLocks noGrp="1"/>
          </p:cNvSpPr>
          <p:nvPr>
            <p:ph type="title"/>
          </p:nvPr>
        </p:nvSpPr>
        <p:spPr>
          <a:xfrm>
            <a:off x="1137035" y="609600"/>
            <a:ext cx="3595678" cy="1330839"/>
          </a:xfrm>
        </p:spPr>
        <p:txBody>
          <a:bodyPr>
            <a:normAutofit/>
          </a:bodyPr>
          <a:lstStyle/>
          <a:p>
            <a:r>
              <a:rPr lang="fr-FR" sz="3700" dirty="0">
                <a:ln w="22225">
                  <a:solidFill>
                    <a:sysClr val="windowText" lastClr="000000"/>
                  </a:solidFill>
                  <a:prstDash val="sysDot"/>
                </a:ln>
                <a:solidFill>
                  <a:sysClr val="windowText" lastClr="000000"/>
                </a:solidFill>
              </a:rPr>
              <a:t>Problématisation</a:t>
            </a:r>
          </a:p>
        </p:txBody>
      </p:sp>
      <p:sp>
        <p:nvSpPr>
          <p:cNvPr id="3" name="Espace réservé du contenu 2">
            <a:extLst>
              <a:ext uri="{FF2B5EF4-FFF2-40B4-BE49-F238E27FC236}">
                <a16:creationId xmlns:a16="http://schemas.microsoft.com/office/drawing/2014/main" id="{684EDFBE-2369-2F44-B7F2-801A4957C7B1}"/>
              </a:ext>
            </a:extLst>
          </p:cNvPr>
          <p:cNvSpPr>
            <a:spLocks noGrp="1"/>
          </p:cNvSpPr>
          <p:nvPr>
            <p:ph idx="1"/>
          </p:nvPr>
        </p:nvSpPr>
        <p:spPr>
          <a:xfrm>
            <a:off x="555585" y="2194102"/>
            <a:ext cx="4177127" cy="3908586"/>
          </a:xfrm>
        </p:spPr>
        <p:txBody>
          <a:bodyPr>
            <a:normAutofit/>
          </a:bodyPr>
          <a:lstStyle/>
          <a:p>
            <a:r>
              <a:rPr lang="fr-FR" sz="2000" dirty="0"/>
              <a:t>Contexte de classe : difficulté à se comprendre en situation de conflit, gestion des émotions, situations de conflit fréquent</a:t>
            </a:r>
          </a:p>
          <a:p>
            <a:pPr marL="0" indent="0">
              <a:buNone/>
            </a:pPr>
            <a:endParaRPr lang="fr-FR" sz="2000" dirty="0"/>
          </a:p>
          <a:p>
            <a:r>
              <a:rPr lang="fr-FR" sz="2000" dirty="0"/>
              <a:t>Observations: les élèves ne prennent pas le temps de s’écouter et de se comprendre, difficulté à communiquer ses émotions</a:t>
            </a:r>
          </a:p>
          <a:p>
            <a:endParaRPr lang="fr-FR" sz="2000" dirty="0"/>
          </a:p>
          <a:p>
            <a:endParaRPr lang="fr-FR" sz="2000" dirty="0"/>
          </a:p>
        </p:txBody>
      </p:sp>
      <p:pic>
        <p:nvPicPr>
          <p:cNvPr id="7" name="Image 6">
            <a:extLst>
              <a:ext uri="{FF2B5EF4-FFF2-40B4-BE49-F238E27FC236}">
                <a16:creationId xmlns:a16="http://schemas.microsoft.com/office/drawing/2014/main" id="{3AFACB89-9399-6944-8F83-4B240AAD1455}"/>
              </a:ext>
            </a:extLst>
          </p:cNvPr>
          <p:cNvPicPr>
            <a:picLocks noChangeAspect="1"/>
          </p:cNvPicPr>
          <p:nvPr/>
        </p:nvPicPr>
        <p:blipFill rotWithShape="1">
          <a:blip r:embed="rId2">
            <a:extLst/>
          </a:blip>
          <a:srcRect t="2225" r="2" b="14937"/>
          <a:stretch/>
        </p:blipFill>
        <p:spPr>
          <a:xfrm>
            <a:off x="4948188" y="1"/>
            <a:ext cx="7243812" cy="6857999"/>
          </a:xfrm>
          <a:custGeom>
            <a:avLst/>
            <a:gdLst/>
            <a:ahLst/>
            <a:cxnLst/>
            <a:rect l="l" t="t" r="r" b="b"/>
            <a:pathLst>
              <a:path w="7243812" h="6857999">
                <a:moveTo>
                  <a:pt x="609803" y="0"/>
                </a:moveTo>
                <a:lnTo>
                  <a:pt x="1222601" y="0"/>
                </a:lnTo>
                <a:lnTo>
                  <a:pt x="1223032" y="1645"/>
                </a:lnTo>
                <a:lnTo>
                  <a:pt x="1343371" y="1645"/>
                </a:lnTo>
                <a:lnTo>
                  <a:pt x="1343665" y="0"/>
                </a:lnTo>
                <a:lnTo>
                  <a:pt x="1884172" y="0"/>
                </a:lnTo>
                <a:lnTo>
                  <a:pt x="1884280" y="1645"/>
                </a:lnTo>
                <a:lnTo>
                  <a:pt x="7243812" y="1645"/>
                </a:lnTo>
                <a:lnTo>
                  <a:pt x="7243812" y="6857999"/>
                </a:lnTo>
                <a:lnTo>
                  <a:pt x="133676" y="6857999"/>
                </a:lnTo>
                <a:lnTo>
                  <a:pt x="114609" y="6843646"/>
                </a:lnTo>
                <a:cubicBezTo>
                  <a:pt x="106811" y="6836369"/>
                  <a:pt x="103243" y="6828354"/>
                  <a:pt x="111459" y="6817746"/>
                </a:cubicBezTo>
                <a:cubicBezTo>
                  <a:pt x="93943" y="6769544"/>
                  <a:pt x="97901" y="6796071"/>
                  <a:pt x="113412" y="6759582"/>
                </a:cubicBezTo>
                <a:cubicBezTo>
                  <a:pt x="110188" y="6732087"/>
                  <a:pt x="99653" y="6727133"/>
                  <a:pt x="100729" y="6705297"/>
                </a:cubicBezTo>
                <a:cubicBezTo>
                  <a:pt x="94563" y="6675394"/>
                  <a:pt x="99792" y="6669536"/>
                  <a:pt x="87662" y="6640957"/>
                </a:cubicBezTo>
                <a:cubicBezTo>
                  <a:pt x="74199" y="6591883"/>
                  <a:pt x="82185" y="6576319"/>
                  <a:pt x="83084" y="6541313"/>
                </a:cubicBezTo>
                <a:cubicBezTo>
                  <a:pt x="82225" y="6490855"/>
                  <a:pt x="67640" y="6422980"/>
                  <a:pt x="59444" y="6370251"/>
                </a:cubicBezTo>
                <a:cubicBezTo>
                  <a:pt x="51248" y="6317522"/>
                  <a:pt x="30729" y="6270972"/>
                  <a:pt x="33908" y="6224938"/>
                </a:cubicBezTo>
                <a:lnTo>
                  <a:pt x="30063" y="6089693"/>
                </a:lnTo>
                <a:cubicBezTo>
                  <a:pt x="25730" y="6032039"/>
                  <a:pt x="3474" y="5997051"/>
                  <a:pt x="29101" y="5973994"/>
                </a:cubicBezTo>
                <a:cubicBezTo>
                  <a:pt x="17018" y="5940131"/>
                  <a:pt x="41135" y="5955713"/>
                  <a:pt x="33855" y="5939847"/>
                </a:cubicBezTo>
                <a:lnTo>
                  <a:pt x="12982" y="5906467"/>
                </a:lnTo>
                <a:lnTo>
                  <a:pt x="8416" y="5862699"/>
                </a:lnTo>
                <a:cubicBezTo>
                  <a:pt x="7895" y="5838948"/>
                  <a:pt x="8409" y="5853058"/>
                  <a:pt x="12052" y="5823324"/>
                </a:cubicBezTo>
                <a:cubicBezTo>
                  <a:pt x="11631" y="5805291"/>
                  <a:pt x="11213" y="5787258"/>
                  <a:pt x="10793" y="5769225"/>
                </a:cubicBezTo>
                <a:cubicBezTo>
                  <a:pt x="17866" y="5738356"/>
                  <a:pt x="19121" y="5696311"/>
                  <a:pt x="25986" y="5667896"/>
                </a:cubicBezTo>
                <a:cubicBezTo>
                  <a:pt x="16329" y="5647975"/>
                  <a:pt x="42195" y="5619318"/>
                  <a:pt x="43687" y="5594585"/>
                </a:cubicBezTo>
                <a:cubicBezTo>
                  <a:pt x="32512" y="5517959"/>
                  <a:pt x="44052" y="5536542"/>
                  <a:pt x="40019" y="5464225"/>
                </a:cubicBezTo>
                <a:cubicBezTo>
                  <a:pt x="32676" y="5400671"/>
                  <a:pt x="26469" y="5311951"/>
                  <a:pt x="22904" y="5269726"/>
                </a:cubicBezTo>
                <a:cubicBezTo>
                  <a:pt x="19341" y="5227501"/>
                  <a:pt x="14742" y="5212581"/>
                  <a:pt x="18628" y="5210876"/>
                </a:cubicBezTo>
                <a:cubicBezTo>
                  <a:pt x="-20300" y="5161742"/>
                  <a:pt x="15511" y="5141336"/>
                  <a:pt x="5392" y="5111369"/>
                </a:cubicBezTo>
                <a:cubicBezTo>
                  <a:pt x="10662" y="5053859"/>
                  <a:pt x="15546" y="5034036"/>
                  <a:pt x="13324" y="5009272"/>
                </a:cubicBezTo>
                <a:cubicBezTo>
                  <a:pt x="25126" y="4982633"/>
                  <a:pt x="74251" y="4956261"/>
                  <a:pt x="48699" y="4925805"/>
                </a:cubicBezTo>
                <a:cubicBezTo>
                  <a:pt x="76704" y="4931200"/>
                  <a:pt x="39437" y="4888353"/>
                  <a:pt x="62925" y="4877992"/>
                </a:cubicBezTo>
                <a:cubicBezTo>
                  <a:pt x="82480" y="4871554"/>
                  <a:pt x="75731" y="4857054"/>
                  <a:pt x="79496" y="4844323"/>
                </a:cubicBezTo>
                <a:cubicBezTo>
                  <a:pt x="97657" y="4832308"/>
                  <a:pt x="110974" y="4752352"/>
                  <a:pt x="101400" y="4733115"/>
                </a:cubicBezTo>
                <a:cubicBezTo>
                  <a:pt x="108185" y="4679357"/>
                  <a:pt x="119720" y="4662889"/>
                  <a:pt x="111223" y="4625153"/>
                </a:cubicBezTo>
                <a:cubicBezTo>
                  <a:pt x="106592" y="4588197"/>
                  <a:pt x="114401" y="4567830"/>
                  <a:pt x="126359" y="4539168"/>
                </a:cubicBezTo>
                <a:cubicBezTo>
                  <a:pt x="126535" y="4522289"/>
                  <a:pt x="126710" y="4505410"/>
                  <a:pt x="126886" y="4488531"/>
                </a:cubicBezTo>
                <a:cubicBezTo>
                  <a:pt x="126165" y="4473140"/>
                  <a:pt x="132917" y="4437329"/>
                  <a:pt x="135099" y="4411258"/>
                </a:cubicBezTo>
                <a:cubicBezTo>
                  <a:pt x="107667" y="4345686"/>
                  <a:pt x="146840" y="4280033"/>
                  <a:pt x="132327" y="4219510"/>
                </a:cubicBezTo>
                <a:cubicBezTo>
                  <a:pt x="138549" y="4158987"/>
                  <a:pt x="124091" y="4192084"/>
                  <a:pt x="172424" y="4048117"/>
                </a:cubicBezTo>
                <a:cubicBezTo>
                  <a:pt x="167703" y="4015047"/>
                  <a:pt x="203806" y="3905047"/>
                  <a:pt x="177666" y="3878222"/>
                </a:cubicBezTo>
                <a:cubicBezTo>
                  <a:pt x="167714" y="3821305"/>
                  <a:pt x="183914" y="3845122"/>
                  <a:pt x="156982" y="3778166"/>
                </a:cubicBezTo>
                <a:cubicBezTo>
                  <a:pt x="160365" y="3760234"/>
                  <a:pt x="142791" y="3724716"/>
                  <a:pt x="142115" y="3707357"/>
                </a:cubicBezTo>
                <a:cubicBezTo>
                  <a:pt x="139253" y="3688591"/>
                  <a:pt x="140202" y="3672776"/>
                  <a:pt x="139805" y="3665569"/>
                </a:cubicBezTo>
                <a:cubicBezTo>
                  <a:pt x="139778" y="3665084"/>
                  <a:pt x="139750" y="3664599"/>
                  <a:pt x="139723" y="3664114"/>
                </a:cubicBezTo>
                <a:lnTo>
                  <a:pt x="134134" y="3653088"/>
                </a:lnTo>
                <a:lnTo>
                  <a:pt x="126568" y="3641228"/>
                </a:lnTo>
                <a:cubicBezTo>
                  <a:pt x="126560" y="3629488"/>
                  <a:pt x="126549" y="3617747"/>
                  <a:pt x="126540" y="3606007"/>
                </a:cubicBezTo>
                <a:lnTo>
                  <a:pt x="134645" y="3597336"/>
                </a:lnTo>
                <a:lnTo>
                  <a:pt x="131649" y="3586412"/>
                </a:lnTo>
                <a:lnTo>
                  <a:pt x="134221" y="3569719"/>
                </a:lnTo>
                <a:lnTo>
                  <a:pt x="133795" y="3568021"/>
                </a:lnTo>
                <a:lnTo>
                  <a:pt x="130189" y="3553678"/>
                </a:lnTo>
                <a:lnTo>
                  <a:pt x="129827" y="3552249"/>
                </a:lnTo>
                <a:lnTo>
                  <a:pt x="122183" y="3542019"/>
                </a:lnTo>
                <a:lnTo>
                  <a:pt x="112426" y="3531201"/>
                </a:lnTo>
                <a:lnTo>
                  <a:pt x="105626" y="3496391"/>
                </a:lnTo>
                <a:lnTo>
                  <a:pt x="111971" y="3486850"/>
                </a:lnTo>
                <a:lnTo>
                  <a:pt x="106910" y="3476412"/>
                </a:lnTo>
                <a:cubicBezTo>
                  <a:pt x="105781" y="3466028"/>
                  <a:pt x="105824" y="3433967"/>
                  <a:pt x="105209" y="3424545"/>
                </a:cubicBezTo>
                <a:lnTo>
                  <a:pt x="103215" y="3419880"/>
                </a:lnTo>
                <a:lnTo>
                  <a:pt x="104953" y="3415218"/>
                </a:lnTo>
                <a:lnTo>
                  <a:pt x="101255" y="3409825"/>
                </a:lnTo>
                <a:lnTo>
                  <a:pt x="103044" y="3407057"/>
                </a:lnTo>
                <a:lnTo>
                  <a:pt x="89764" y="3378959"/>
                </a:lnTo>
                <a:lnTo>
                  <a:pt x="83991" y="3362948"/>
                </a:lnTo>
                <a:lnTo>
                  <a:pt x="66858" y="3332072"/>
                </a:lnTo>
                <a:lnTo>
                  <a:pt x="69057" y="3325671"/>
                </a:lnTo>
                <a:lnTo>
                  <a:pt x="51631" y="3278130"/>
                </a:lnTo>
                <a:lnTo>
                  <a:pt x="53959" y="3277179"/>
                </a:lnTo>
                <a:lnTo>
                  <a:pt x="60205" y="3262610"/>
                </a:lnTo>
                <a:lnTo>
                  <a:pt x="58998" y="3258677"/>
                </a:lnTo>
                <a:cubicBezTo>
                  <a:pt x="46010" y="3210316"/>
                  <a:pt x="80872" y="3236545"/>
                  <a:pt x="45170" y="3180546"/>
                </a:cubicBezTo>
                <a:cubicBezTo>
                  <a:pt x="53643" y="3171780"/>
                  <a:pt x="52550" y="3163902"/>
                  <a:pt x="45228" y="3151828"/>
                </a:cubicBezTo>
                <a:cubicBezTo>
                  <a:pt x="39651" y="3128169"/>
                  <a:pt x="64667" y="3124610"/>
                  <a:pt x="45020" y="3103777"/>
                </a:cubicBezTo>
                <a:cubicBezTo>
                  <a:pt x="59127" y="3105196"/>
                  <a:pt x="41123" y="3057428"/>
                  <a:pt x="57092" y="3065434"/>
                </a:cubicBezTo>
                <a:cubicBezTo>
                  <a:pt x="55435" y="3051512"/>
                  <a:pt x="40803" y="3032637"/>
                  <a:pt x="35088" y="3020247"/>
                </a:cubicBezTo>
                <a:cubicBezTo>
                  <a:pt x="32503" y="3002537"/>
                  <a:pt x="18197" y="3001119"/>
                  <a:pt x="22803" y="2991092"/>
                </a:cubicBezTo>
                <a:cubicBezTo>
                  <a:pt x="24338" y="2987749"/>
                  <a:pt x="27975" y="2983455"/>
                  <a:pt x="34850" y="2977278"/>
                </a:cubicBezTo>
                <a:cubicBezTo>
                  <a:pt x="22587" y="2954448"/>
                  <a:pt x="35600" y="2946689"/>
                  <a:pt x="36223" y="2911749"/>
                </a:cubicBezTo>
                <a:cubicBezTo>
                  <a:pt x="35158" y="2886513"/>
                  <a:pt x="29761" y="2843788"/>
                  <a:pt x="28462" y="2825860"/>
                </a:cubicBezTo>
                <a:cubicBezTo>
                  <a:pt x="28449" y="2818634"/>
                  <a:pt x="28437" y="2811409"/>
                  <a:pt x="28424" y="2804183"/>
                </a:cubicBezTo>
                <a:lnTo>
                  <a:pt x="21292" y="2790136"/>
                </a:lnTo>
                <a:lnTo>
                  <a:pt x="16179" y="2760208"/>
                </a:lnTo>
                <a:lnTo>
                  <a:pt x="22858" y="2751112"/>
                </a:lnTo>
                <a:lnTo>
                  <a:pt x="18505" y="2740278"/>
                </a:lnTo>
                <a:lnTo>
                  <a:pt x="22482" y="2726489"/>
                </a:lnTo>
                <a:lnTo>
                  <a:pt x="18175" y="2725052"/>
                </a:lnTo>
                <a:lnTo>
                  <a:pt x="10521" y="2715895"/>
                </a:lnTo>
                <a:lnTo>
                  <a:pt x="25499" y="2665666"/>
                </a:lnTo>
                <a:lnTo>
                  <a:pt x="30658" y="2635351"/>
                </a:lnTo>
                <a:cubicBezTo>
                  <a:pt x="30723" y="2625597"/>
                  <a:pt x="30791" y="2615842"/>
                  <a:pt x="30857" y="2606088"/>
                </a:cubicBezTo>
                <a:lnTo>
                  <a:pt x="37532" y="2596456"/>
                </a:lnTo>
                <a:cubicBezTo>
                  <a:pt x="41239" y="2582253"/>
                  <a:pt x="34640" y="2564757"/>
                  <a:pt x="36511" y="2549900"/>
                </a:cubicBezTo>
                <a:lnTo>
                  <a:pt x="53712" y="2496499"/>
                </a:lnTo>
                <a:cubicBezTo>
                  <a:pt x="53527" y="2492743"/>
                  <a:pt x="64725" y="2449625"/>
                  <a:pt x="64540" y="2445869"/>
                </a:cubicBezTo>
                <a:cubicBezTo>
                  <a:pt x="61940" y="2441580"/>
                  <a:pt x="65575" y="2413465"/>
                  <a:pt x="64348" y="2408995"/>
                </a:cubicBezTo>
                <a:cubicBezTo>
                  <a:pt x="100333" y="2407546"/>
                  <a:pt x="71752" y="2329020"/>
                  <a:pt x="101725" y="2335735"/>
                </a:cubicBezTo>
                <a:cubicBezTo>
                  <a:pt x="120512" y="2299003"/>
                  <a:pt x="138791" y="2291744"/>
                  <a:pt x="147278" y="2260088"/>
                </a:cubicBezTo>
                <a:cubicBezTo>
                  <a:pt x="152668" y="2224200"/>
                  <a:pt x="143589" y="2220953"/>
                  <a:pt x="152643" y="2193455"/>
                </a:cubicBezTo>
                <a:cubicBezTo>
                  <a:pt x="152701" y="2159228"/>
                  <a:pt x="131577" y="2138038"/>
                  <a:pt x="161815" y="2107942"/>
                </a:cubicBezTo>
                <a:lnTo>
                  <a:pt x="168884" y="2024270"/>
                </a:lnTo>
                <a:lnTo>
                  <a:pt x="210800" y="1969445"/>
                </a:lnTo>
                <a:lnTo>
                  <a:pt x="215063" y="1961162"/>
                </a:lnTo>
                <a:lnTo>
                  <a:pt x="226767" y="1945112"/>
                </a:lnTo>
                <a:lnTo>
                  <a:pt x="225906" y="1942021"/>
                </a:lnTo>
                <a:lnTo>
                  <a:pt x="220555" y="1935584"/>
                </a:lnTo>
                <a:cubicBezTo>
                  <a:pt x="220179" y="1930292"/>
                  <a:pt x="223282" y="1914884"/>
                  <a:pt x="223648" y="1910265"/>
                </a:cubicBezTo>
                <a:cubicBezTo>
                  <a:pt x="221934" y="1909994"/>
                  <a:pt x="221895" y="1909162"/>
                  <a:pt x="222758" y="1907867"/>
                </a:cubicBezTo>
                <a:lnTo>
                  <a:pt x="229387" y="1899379"/>
                </a:lnTo>
                <a:lnTo>
                  <a:pt x="231548" y="1895114"/>
                </a:lnTo>
                <a:lnTo>
                  <a:pt x="216553" y="1892417"/>
                </a:lnTo>
                <a:cubicBezTo>
                  <a:pt x="209075" y="1884999"/>
                  <a:pt x="222114" y="1866643"/>
                  <a:pt x="209739" y="1861483"/>
                </a:cubicBezTo>
                <a:cubicBezTo>
                  <a:pt x="214584" y="1853278"/>
                  <a:pt x="219066" y="1844665"/>
                  <a:pt x="222950" y="1835810"/>
                </a:cubicBezTo>
                <a:lnTo>
                  <a:pt x="224812" y="1830569"/>
                </a:lnTo>
                <a:lnTo>
                  <a:pt x="224522" y="1830429"/>
                </a:lnTo>
                <a:cubicBezTo>
                  <a:pt x="224224" y="1829219"/>
                  <a:pt x="224571" y="1827468"/>
                  <a:pt x="225830" y="1824832"/>
                </a:cubicBezTo>
                <a:lnTo>
                  <a:pt x="228207" y="1821003"/>
                </a:lnTo>
                <a:lnTo>
                  <a:pt x="230878" y="1807109"/>
                </a:lnTo>
                <a:lnTo>
                  <a:pt x="227355" y="1805316"/>
                </a:lnTo>
                <a:lnTo>
                  <a:pt x="228132" y="1804434"/>
                </a:lnTo>
                <a:cubicBezTo>
                  <a:pt x="237533" y="1798221"/>
                  <a:pt x="248274" y="1797417"/>
                  <a:pt x="223762" y="1784314"/>
                </a:cubicBezTo>
                <a:cubicBezTo>
                  <a:pt x="240655" y="1769422"/>
                  <a:pt x="224912" y="1763793"/>
                  <a:pt x="226521" y="1740358"/>
                </a:cubicBezTo>
                <a:cubicBezTo>
                  <a:pt x="240385" y="1732435"/>
                  <a:pt x="239102" y="1724301"/>
                  <a:pt x="233164" y="1715685"/>
                </a:cubicBezTo>
                <a:cubicBezTo>
                  <a:pt x="245499" y="1694404"/>
                  <a:pt x="240415" y="1672675"/>
                  <a:pt x="245819" y="1647555"/>
                </a:cubicBezTo>
                <a:cubicBezTo>
                  <a:pt x="268668" y="1622803"/>
                  <a:pt x="248434" y="1605585"/>
                  <a:pt x="254317" y="1578752"/>
                </a:cubicBezTo>
                <a:lnTo>
                  <a:pt x="249918" y="1546022"/>
                </a:lnTo>
                <a:cubicBezTo>
                  <a:pt x="251996" y="1543635"/>
                  <a:pt x="248777" y="1521210"/>
                  <a:pt x="248927" y="1519929"/>
                </a:cubicBezTo>
                <a:lnTo>
                  <a:pt x="248704" y="1519731"/>
                </a:lnTo>
                <a:lnTo>
                  <a:pt x="252245" y="1514846"/>
                </a:lnTo>
                <a:cubicBezTo>
                  <a:pt x="255314" y="1501295"/>
                  <a:pt x="252199" y="1477394"/>
                  <a:pt x="254681" y="1463304"/>
                </a:cubicBezTo>
                <a:cubicBezTo>
                  <a:pt x="257024" y="1459891"/>
                  <a:pt x="268983" y="1432466"/>
                  <a:pt x="267138" y="1430305"/>
                </a:cubicBezTo>
                <a:lnTo>
                  <a:pt x="266110" y="1429568"/>
                </a:lnTo>
                <a:lnTo>
                  <a:pt x="286784" y="1404045"/>
                </a:lnTo>
                <a:lnTo>
                  <a:pt x="294521" y="1360879"/>
                </a:lnTo>
                <a:lnTo>
                  <a:pt x="324750" y="1301993"/>
                </a:lnTo>
                <a:lnTo>
                  <a:pt x="328780" y="1210776"/>
                </a:lnTo>
                <a:cubicBezTo>
                  <a:pt x="344171" y="1197232"/>
                  <a:pt x="343390" y="1192124"/>
                  <a:pt x="346123" y="1157176"/>
                </a:cubicBezTo>
                <a:cubicBezTo>
                  <a:pt x="359383" y="1110140"/>
                  <a:pt x="355619" y="1111028"/>
                  <a:pt x="349331" y="1063288"/>
                </a:cubicBezTo>
                <a:cubicBezTo>
                  <a:pt x="364194" y="1005331"/>
                  <a:pt x="362778" y="969963"/>
                  <a:pt x="431245" y="889417"/>
                </a:cubicBezTo>
                <a:lnTo>
                  <a:pt x="459477" y="816346"/>
                </a:lnTo>
                <a:cubicBezTo>
                  <a:pt x="465006" y="808083"/>
                  <a:pt x="496978" y="764380"/>
                  <a:pt x="489268" y="752692"/>
                </a:cubicBezTo>
                <a:lnTo>
                  <a:pt x="505368" y="724368"/>
                </a:lnTo>
                <a:lnTo>
                  <a:pt x="511178" y="722494"/>
                </a:lnTo>
                <a:lnTo>
                  <a:pt x="514451" y="717531"/>
                </a:lnTo>
                <a:cubicBezTo>
                  <a:pt x="514171" y="710761"/>
                  <a:pt x="513893" y="703992"/>
                  <a:pt x="513612" y="697222"/>
                </a:cubicBezTo>
                <a:cubicBezTo>
                  <a:pt x="513272" y="693376"/>
                  <a:pt x="513720" y="690905"/>
                  <a:pt x="514772" y="689289"/>
                </a:cubicBezTo>
                <a:lnTo>
                  <a:pt x="515249" y="689151"/>
                </a:lnTo>
                <a:cubicBezTo>
                  <a:pt x="515320" y="686637"/>
                  <a:pt x="515389" y="684122"/>
                  <a:pt x="515461" y="681608"/>
                </a:cubicBezTo>
                <a:cubicBezTo>
                  <a:pt x="522970" y="666964"/>
                  <a:pt x="551123" y="617831"/>
                  <a:pt x="560298" y="601285"/>
                </a:cubicBezTo>
                <a:cubicBezTo>
                  <a:pt x="558549" y="585107"/>
                  <a:pt x="540289" y="573171"/>
                  <a:pt x="570504" y="582332"/>
                </a:cubicBezTo>
                <a:cubicBezTo>
                  <a:pt x="570816" y="577121"/>
                  <a:pt x="573898" y="574271"/>
                  <a:pt x="578347" y="572511"/>
                </a:cubicBezTo>
                <a:lnTo>
                  <a:pt x="580375" y="572092"/>
                </a:lnTo>
                <a:lnTo>
                  <a:pt x="575722" y="536015"/>
                </a:lnTo>
                <a:lnTo>
                  <a:pt x="578705" y="531675"/>
                </a:lnTo>
                <a:lnTo>
                  <a:pt x="564084" y="491380"/>
                </a:lnTo>
                <a:cubicBezTo>
                  <a:pt x="560969" y="487340"/>
                  <a:pt x="560134" y="482008"/>
                  <a:pt x="564457" y="473782"/>
                </a:cubicBezTo>
                <a:lnTo>
                  <a:pt x="566413" y="472000"/>
                </a:lnTo>
                <a:lnTo>
                  <a:pt x="584600" y="354566"/>
                </a:lnTo>
                <a:cubicBezTo>
                  <a:pt x="586100" y="325288"/>
                  <a:pt x="584583" y="317533"/>
                  <a:pt x="588077" y="265704"/>
                </a:cubicBezTo>
                <a:cubicBezTo>
                  <a:pt x="588008" y="205530"/>
                  <a:pt x="578491" y="226511"/>
                  <a:pt x="580576" y="187093"/>
                </a:cubicBezTo>
                <a:cubicBezTo>
                  <a:pt x="579265" y="162458"/>
                  <a:pt x="569240" y="117589"/>
                  <a:pt x="587928" y="130336"/>
                </a:cubicBezTo>
                <a:cubicBezTo>
                  <a:pt x="552635" y="69804"/>
                  <a:pt x="604651" y="82036"/>
                  <a:pt x="593881" y="17287"/>
                </a:cubicBezTo>
                <a:cubicBezTo>
                  <a:pt x="600399" y="13784"/>
                  <a:pt x="605413" y="8440"/>
                  <a:pt x="609224" y="1705"/>
                </a:cubicBezTo>
                <a:close/>
              </a:path>
            </a:pathLst>
          </a:custGeom>
        </p:spPr>
      </p:pic>
      <p:sp>
        <p:nvSpPr>
          <p:cNvPr id="8" name="ZoneTexte 7">
            <a:extLst>
              <a:ext uri="{FF2B5EF4-FFF2-40B4-BE49-F238E27FC236}">
                <a16:creationId xmlns:a16="http://schemas.microsoft.com/office/drawing/2014/main" id="{95D7EA4B-5C01-EC49-BC62-7C089DDDD07B}"/>
              </a:ext>
            </a:extLst>
          </p:cNvPr>
          <p:cNvSpPr txBox="1"/>
          <p:nvPr/>
        </p:nvSpPr>
        <p:spPr>
          <a:xfrm rot="800516">
            <a:off x="5214339" y="1920095"/>
            <a:ext cx="436939" cy="888486"/>
          </a:xfrm>
          <a:prstGeom prst="rect">
            <a:avLst/>
          </a:prstGeom>
          <a:solidFill>
            <a:schemeClr val="bg1"/>
          </a:solidFill>
        </p:spPr>
        <p:txBody>
          <a:bodyPr wrap="square" rtlCol="0">
            <a:spAutoFit/>
          </a:bodyPr>
          <a:lstStyle/>
          <a:p>
            <a:endParaRPr lang="fr-FR" dirty="0"/>
          </a:p>
        </p:txBody>
      </p:sp>
    </p:spTree>
    <p:extLst>
      <p:ext uri="{BB962C8B-B14F-4D97-AF65-F5344CB8AC3E}">
        <p14:creationId xmlns:p14="http://schemas.microsoft.com/office/powerpoint/2010/main" val="7834120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Image 6">
            <a:extLst>
              <a:ext uri="{FF2B5EF4-FFF2-40B4-BE49-F238E27FC236}">
                <a16:creationId xmlns:a16="http://schemas.microsoft.com/office/drawing/2014/main" id="{A56CF64F-571C-3C4B-9BC0-0C7CF23E281E}"/>
              </a:ext>
            </a:extLst>
          </p:cNvPr>
          <p:cNvPicPr>
            <a:picLocks noChangeAspect="1"/>
          </p:cNvPicPr>
          <p:nvPr/>
        </p:nvPicPr>
        <p:blipFill rotWithShape="1">
          <a:blip r:embed="rId2">
            <a:alphaModFix amt="35000"/>
            <a:extLst/>
          </a:blip>
          <a:srcRect l="6851" r="2483" b="1"/>
          <a:stretch/>
        </p:blipFill>
        <p:spPr>
          <a:xfrm>
            <a:off x="0" y="-1"/>
            <a:ext cx="12191980" cy="6857999"/>
          </a:xfrm>
          <a:prstGeom prst="rect">
            <a:avLst/>
          </a:prstGeom>
        </p:spPr>
      </p:pic>
      <p:sp>
        <p:nvSpPr>
          <p:cNvPr id="2" name="Titre 1">
            <a:extLst>
              <a:ext uri="{FF2B5EF4-FFF2-40B4-BE49-F238E27FC236}">
                <a16:creationId xmlns:a16="http://schemas.microsoft.com/office/drawing/2014/main" id="{CB746773-EB41-3F42-81A1-B229FDC77C0C}"/>
              </a:ext>
            </a:extLst>
          </p:cNvPr>
          <p:cNvSpPr>
            <a:spLocks noGrp="1"/>
          </p:cNvSpPr>
          <p:nvPr>
            <p:ph type="title"/>
          </p:nvPr>
        </p:nvSpPr>
        <p:spPr>
          <a:xfrm>
            <a:off x="1698076" y="859516"/>
            <a:ext cx="4867264" cy="4726276"/>
          </a:xfrm>
        </p:spPr>
        <p:txBody>
          <a:bodyPr>
            <a:normAutofit/>
          </a:bodyPr>
          <a:lstStyle/>
          <a:p>
            <a:pPr algn="r"/>
            <a:r>
              <a:rPr lang="fr-FR" sz="9600" dirty="0">
                <a:ln w="22225">
                  <a:solidFill>
                    <a:srgbClr val="FFFFFF"/>
                  </a:solidFill>
                </a:ln>
                <a:noFill/>
              </a:rPr>
              <a:t>Question</a:t>
            </a:r>
          </a:p>
        </p:txBody>
      </p:sp>
      <p:cxnSp>
        <p:nvCxnSpPr>
          <p:cNvPr id="14" name="Straight Connector 13">
            <a:extLst>
              <a:ext uri="{FF2B5EF4-FFF2-40B4-BE49-F238E27FC236}">
                <a16:creationId xmlns:a16="http://schemas.microsoft.com/office/drawing/2014/main" id="{96A8629B-8289-498B-939B-1CA0C106182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212899"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7595C14F-A5E3-6642-BD65-462340245E53}"/>
              </a:ext>
            </a:extLst>
          </p:cNvPr>
          <p:cNvSpPr>
            <a:spLocks noGrp="1"/>
          </p:cNvSpPr>
          <p:nvPr>
            <p:ph idx="1"/>
          </p:nvPr>
        </p:nvSpPr>
        <p:spPr>
          <a:xfrm>
            <a:off x="7212899" y="1065860"/>
            <a:ext cx="3860002" cy="4726276"/>
          </a:xfrm>
        </p:spPr>
        <p:txBody>
          <a:bodyPr anchor="ctr">
            <a:normAutofit/>
          </a:bodyPr>
          <a:lstStyle/>
          <a:p>
            <a:pPr marL="0" indent="0" algn="ctr">
              <a:buNone/>
            </a:pPr>
            <a:r>
              <a:rPr lang="fr-FR" sz="2000" i="1" dirty="0">
                <a:solidFill>
                  <a:srgbClr val="FFFFFF"/>
                </a:solidFill>
              </a:rPr>
              <a:t>Comment les enfants aux préscolaire peuvent-ils mieux comprendre la gestion des émotions des autres et de les leurs ?</a:t>
            </a:r>
            <a:endParaRPr lang="fr-FR" sz="2000" dirty="0">
              <a:solidFill>
                <a:srgbClr val="FFFFFF"/>
              </a:solidFill>
            </a:endParaRPr>
          </a:p>
          <a:p>
            <a:endParaRPr lang="fr-FR" sz="2000" dirty="0">
              <a:solidFill>
                <a:srgbClr val="FFFFFF"/>
              </a:solidFill>
            </a:endParaRPr>
          </a:p>
        </p:txBody>
      </p:sp>
    </p:spTree>
    <p:extLst>
      <p:ext uri="{BB962C8B-B14F-4D97-AF65-F5344CB8AC3E}">
        <p14:creationId xmlns:p14="http://schemas.microsoft.com/office/powerpoint/2010/main" val="418844730"/>
      </p:ext>
    </p:extLst>
  </p:cSld>
  <p:clrMapOvr>
    <a:overrideClrMapping bg1="dk1" tx1="lt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FC22832D-112B-334B-BE24-B707093859FF}"/>
              </a:ext>
            </a:extLst>
          </p:cNvPr>
          <p:cNvSpPr>
            <a:spLocks noGrp="1"/>
          </p:cNvSpPr>
          <p:nvPr>
            <p:ph type="title"/>
          </p:nvPr>
        </p:nvSpPr>
        <p:spPr>
          <a:xfrm>
            <a:off x="773780" y="349232"/>
            <a:ext cx="3217036" cy="521914"/>
          </a:xfrm>
        </p:spPr>
        <p:txBody>
          <a:bodyPr anchor="t">
            <a:normAutofit fontScale="90000"/>
          </a:bodyPr>
          <a:lstStyle/>
          <a:p>
            <a:r>
              <a:rPr lang="fr-FR" sz="3200" dirty="0"/>
              <a:t>Les émotions</a:t>
            </a:r>
          </a:p>
        </p:txBody>
      </p:sp>
      <p:cxnSp>
        <p:nvCxnSpPr>
          <p:cNvPr id="12" name="Straight Connector 11">
            <a:extLst>
              <a:ext uri="{FF2B5EF4-FFF2-40B4-BE49-F238E27FC236}">
                <a16:creationId xmlns:a16="http://schemas.microsoft.com/office/drawing/2014/main" id="{FC23E3B9-5ABF-58B3-E2B0-E9A5DAA90037}"/>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61462" y="871146"/>
            <a:ext cx="736939"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sp>
        <p:nvSpPr>
          <p:cNvPr id="3" name="Espace réservé du contenu 2">
            <a:extLst>
              <a:ext uri="{FF2B5EF4-FFF2-40B4-BE49-F238E27FC236}">
                <a16:creationId xmlns:a16="http://schemas.microsoft.com/office/drawing/2014/main" id="{790842A9-8B03-6049-ACAE-A3A2F50B1708}"/>
              </a:ext>
            </a:extLst>
          </p:cNvPr>
          <p:cNvSpPr>
            <a:spLocks noGrp="1"/>
          </p:cNvSpPr>
          <p:nvPr>
            <p:ph idx="1"/>
          </p:nvPr>
        </p:nvSpPr>
        <p:spPr>
          <a:xfrm>
            <a:off x="640743" y="1270205"/>
            <a:ext cx="5318621" cy="5082852"/>
          </a:xfrm>
        </p:spPr>
        <p:txBody>
          <a:bodyPr>
            <a:noAutofit/>
          </a:bodyPr>
          <a:lstStyle/>
          <a:p>
            <a:pPr marL="0" indent="0" algn="ctr">
              <a:buNone/>
            </a:pPr>
            <a:r>
              <a:rPr lang="fr-FR" sz="2200" i="1" dirty="0"/>
              <a:t>-Présentation du projet (joie, tristesse, colère et peur)</a:t>
            </a:r>
          </a:p>
          <a:p>
            <a:pPr marL="0" indent="0" algn="ctr">
              <a:buNone/>
            </a:pPr>
            <a:r>
              <a:rPr lang="fr-FR" sz="2200" i="1" dirty="0"/>
              <a:t>-Exploitation du livre « couleur des émotions », journée thématique : couleur de l’émotion pour chacun des ateliers</a:t>
            </a:r>
          </a:p>
          <a:p>
            <a:pPr marL="0" indent="0" algn="ctr">
              <a:buNone/>
            </a:pPr>
            <a:r>
              <a:rPr lang="fr-FR" sz="2200" i="1" dirty="0"/>
              <a:t>-Objectif : Permettre aux élèves de mieux communiquer leurs émotions </a:t>
            </a:r>
          </a:p>
          <a:p>
            <a:pPr marL="0" indent="0" algn="ctr">
              <a:buNone/>
            </a:pPr>
            <a:r>
              <a:rPr lang="fr-FR" sz="2200" i="1" dirty="0"/>
              <a:t>- Apprentissage de stratégies pour exprimer ses émotions et comment les reconnaître selon le langage corporel associé aux émotions</a:t>
            </a:r>
          </a:p>
          <a:p>
            <a:pPr marL="0" indent="0" algn="ctr">
              <a:buNone/>
            </a:pPr>
            <a:r>
              <a:rPr lang="fr-FR" sz="2200" i="1" dirty="0"/>
              <a:t>-Projet artistique pour démontrer l’évolution des apprentissages et pour approfondir le sentiment d’appartenance </a:t>
            </a:r>
          </a:p>
        </p:txBody>
      </p:sp>
      <p:pic>
        <p:nvPicPr>
          <p:cNvPr id="7" name="Image 6">
            <a:extLst>
              <a:ext uri="{FF2B5EF4-FFF2-40B4-BE49-F238E27FC236}">
                <a16:creationId xmlns:a16="http://schemas.microsoft.com/office/drawing/2014/main" id="{C1AC8F17-F97C-5942-81C1-3FCD03666C00}"/>
              </a:ext>
            </a:extLst>
          </p:cNvPr>
          <p:cNvPicPr>
            <a:picLocks noChangeAspect="1"/>
          </p:cNvPicPr>
          <p:nvPr/>
        </p:nvPicPr>
        <p:blipFill>
          <a:blip r:embed="rId2"/>
          <a:stretch>
            <a:fillRect/>
          </a:stretch>
        </p:blipFill>
        <p:spPr>
          <a:xfrm>
            <a:off x="6082748" y="1922900"/>
            <a:ext cx="5334160" cy="3013800"/>
          </a:xfrm>
          <a:prstGeom prst="rect">
            <a:avLst/>
          </a:prstGeom>
        </p:spPr>
      </p:pic>
    </p:spTree>
    <p:extLst>
      <p:ext uri="{BB962C8B-B14F-4D97-AF65-F5344CB8AC3E}">
        <p14:creationId xmlns:p14="http://schemas.microsoft.com/office/powerpoint/2010/main" val="25474120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5074B721-7A55-47E5-B117-F7DAD67E86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re 1">
            <a:extLst>
              <a:ext uri="{FF2B5EF4-FFF2-40B4-BE49-F238E27FC236}">
                <a16:creationId xmlns:a16="http://schemas.microsoft.com/office/drawing/2014/main" id="{DD36B8A8-E920-EB4C-8E7F-65BC5C606DC5}"/>
              </a:ext>
            </a:extLst>
          </p:cNvPr>
          <p:cNvSpPr>
            <a:spLocks noGrp="1"/>
          </p:cNvSpPr>
          <p:nvPr>
            <p:ph type="title"/>
          </p:nvPr>
        </p:nvSpPr>
        <p:spPr>
          <a:xfrm>
            <a:off x="7819029" y="36670"/>
            <a:ext cx="2020745" cy="1325563"/>
          </a:xfrm>
        </p:spPr>
        <p:txBody>
          <a:bodyPr>
            <a:normAutofit/>
          </a:bodyPr>
          <a:lstStyle/>
          <a:p>
            <a:r>
              <a:rPr lang="fr-FR" dirty="0"/>
              <a:t>Moyens</a:t>
            </a:r>
          </a:p>
        </p:txBody>
      </p:sp>
      <p:sp>
        <p:nvSpPr>
          <p:cNvPr id="37" name="Freeform: Shape 36">
            <a:extLst>
              <a:ext uri="{FF2B5EF4-FFF2-40B4-BE49-F238E27FC236}">
                <a16:creationId xmlns:a16="http://schemas.microsoft.com/office/drawing/2014/main" id="{5A3987B4-5CBA-4CB7-862B-56A9917A2D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82435" y="0"/>
            <a:ext cx="1290924" cy="700685"/>
          </a:xfrm>
          <a:custGeom>
            <a:avLst/>
            <a:gdLst>
              <a:gd name="connsiteX0" fmla="*/ 0 w 1290924"/>
              <a:gd name="connsiteY0" fmla="*/ 0 h 700685"/>
              <a:gd name="connsiteX1" fmla="*/ 125445 w 1290924"/>
              <a:gd name="connsiteY1" fmla="*/ 0 h 700685"/>
              <a:gd name="connsiteX2" fmla="*/ 125445 w 1290924"/>
              <a:gd name="connsiteY2" fmla="*/ 529211 h 700685"/>
              <a:gd name="connsiteX3" fmla="*/ 1040371 w 1290924"/>
              <a:gd name="connsiteY3" fmla="*/ 0 h 700685"/>
              <a:gd name="connsiteX4" fmla="*/ 1290924 w 1290924"/>
              <a:gd name="connsiteY4" fmla="*/ 0 h 700685"/>
              <a:gd name="connsiteX5" fmla="*/ 94085 w 1290924"/>
              <a:gd name="connsiteY5" fmla="*/ 692290 h 700685"/>
              <a:gd name="connsiteX6" fmla="*/ 62724 w 1290924"/>
              <a:gd name="connsiteY6" fmla="*/ 700685 h 700685"/>
              <a:gd name="connsiteX7" fmla="*/ 0 w 1290924"/>
              <a:gd name="connsiteY7" fmla="*/ 637963 h 700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90924" h="700685">
                <a:moveTo>
                  <a:pt x="0" y="0"/>
                </a:moveTo>
                <a:lnTo>
                  <a:pt x="125445" y="0"/>
                </a:lnTo>
                <a:lnTo>
                  <a:pt x="125445" y="529211"/>
                </a:lnTo>
                <a:lnTo>
                  <a:pt x="1040371" y="0"/>
                </a:lnTo>
                <a:lnTo>
                  <a:pt x="1290924" y="0"/>
                </a:lnTo>
                <a:lnTo>
                  <a:pt x="94085" y="692290"/>
                </a:lnTo>
                <a:cubicBezTo>
                  <a:pt x="84551" y="697800"/>
                  <a:pt x="73733" y="700695"/>
                  <a:pt x="62724" y="700685"/>
                </a:cubicBezTo>
                <a:cubicBezTo>
                  <a:pt x="28082" y="700685"/>
                  <a:pt x="0" y="672604"/>
                  <a:pt x="0" y="637963"/>
                </a:cubicBezTo>
                <a:close/>
              </a:path>
            </a:pathLst>
          </a:custGeom>
          <a:solidFill>
            <a:schemeClr val="accent6"/>
          </a:solidFill>
          <a:ln w="9525" cap="flat">
            <a:noFill/>
            <a:prstDash val="solid"/>
            <a:miter/>
          </a:ln>
        </p:spPr>
        <p:txBody>
          <a:bodyPr wrap="square" rtlCol="0" anchor="ctr">
            <a:noAutofit/>
          </a:bodyPr>
          <a:lstStyle/>
          <a:p>
            <a:endParaRPr lang="en-US" dirty="0"/>
          </a:p>
        </p:txBody>
      </p:sp>
      <p:sp>
        <p:nvSpPr>
          <p:cNvPr id="39" name="Freeform: Shape 38">
            <a:extLst>
              <a:ext uri="{FF2B5EF4-FFF2-40B4-BE49-F238E27FC236}">
                <a16:creationId xmlns:a16="http://schemas.microsoft.com/office/drawing/2014/main" id="{CB147A70-DC29-4DDF-A34C-2B82C6E229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844800" y="-701"/>
            <a:ext cx="842502" cy="329392"/>
          </a:xfrm>
          <a:custGeom>
            <a:avLst/>
            <a:gdLst>
              <a:gd name="connsiteX0" fmla="*/ 0 w 1135066"/>
              <a:gd name="connsiteY0" fmla="*/ 0 h 477997"/>
              <a:gd name="connsiteX1" fmla="*/ 1135066 w 1135066"/>
              <a:gd name="connsiteY1" fmla="*/ 0 h 477997"/>
              <a:gd name="connsiteX2" fmla="*/ 1133370 w 1135066"/>
              <a:gd name="connsiteY2" fmla="*/ 16827 h 477997"/>
              <a:gd name="connsiteX3" fmla="*/ 567533 w 1135066"/>
              <a:gd name="connsiteY3" fmla="*/ 477997 h 477997"/>
              <a:gd name="connsiteX4" fmla="*/ 1696 w 1135066"/>
              <a:gd name="connsiteY4" fmla="*/ 16827 h 4779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5066" h="477997">
                <a:moveTo>
                  <a:pt x="0" y="0"/>
                </a:moveTo>
                <a:lnTo>
                  <a:pt x="1135066" y="0"/>
                </a:lnTo>
                <a:lnTo>
                  <a:pt x="1133370" y="16827"/>
                </a:lnTo>
                <a:cubicBezTo>
                  <a:pt x="1079514" y="280016"/>
                  <a:pt x="846644" y="477997"/>
                  <a:pt x="567533" y="477997"/>
                </a:cubicBezTo>
                <a:cubicBezTo>
                  <a:pt x="288422" y="477997"/>
                  <a:pt x="55552" y="280016"/>
                  <a:pt x="1696" y="1682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pic>
        <p:nvPicPr>
          <p:cNvPr id="11" name="Image 10">
            <a:extLst>
              <a:ext uri="{FF2B5EF4-FFF2-40B4-BE49-F238E27FC236}">
                <a16:creationId xmlns:a16="http://schemas.microsoft.com/office/drawing/2014/main" id="{64008661-A0FE-8943-B1D7-F92A5A913B8B}"/>
              </a:ext>
            </a:extLst>
          </p:cNvPr>
          <p:cNvPicPr>
            <a:picLocks noChangeAspect="1"/>
          </p:cNvPicPr>
          <p:nvPr/>
        </p:nvPicPr>
        <p:blipFill rotWithShape="1">
          <a:blip r:embed="rId2"/>
          <a:srcRect l="9532" t="9308" r="9199" b="28616"/>
          <a:stretch/>
        </p:blipFill>
        <p:spPr>
          <a:xfrm>
            <a:off x="582435" y="880072"/>
            <a:ext cx="2220986" cy="2533423"/>
          </a:xfrm>
          <a:custGeom>
            <a:avLst/>
            <a:gdLst/>
            <a:ahLst/>
            <a:cxnLst/>
            <a:rect l="l" t="t" r="r" b="b"/>
            <a:pathLst>
              <a:path w="3064284" h="3064284">
                <a:moveTo>
                  <a:pt x="166483" y="0"/>
                </a:moveTo>
                <a:lnTo>
                  <a:pt x="2897801" y="0"/>
                </a:lnTo>
                <a:cubicBezTo>
                  <a:pt x="2989747" y="0"/>
                  <a:pt x="3064284" y="74537"/>
                  <a:pt x="3064284" y="166483"/>
                </a:cubicBezTo>
                <a:lnTo>
                  <a:pt x="3064284" y="2897801"/>
                </a:lnTo>
                <a:cubicBezTo>
                  <a:pt x="3064284" y="2989747"/>
                  <a:pt x="2989747" y="3064284"/>
                  <a:pt x="2897801" y="3064284"/>
                </a:cubicBezTo>
                <a:lnTo>
                  <a:pt x="166483" y="3064284"/>
                </a:lnTo>
                <a:cubicBezTo>
                  <a:pt x="74537" y="3064284"/>
                  <a:pt x="0" y="2989747"/>
                  <a:pt x="0" y="2897801"/>
                </a:cubicBezTo>
                <a:lnTo>
                  <a:pt x="0" y="166483"/>
                </a:lnTo>
                <a:cubicBezTo>
                  <a:pt x="0" y="74537"/>
                  <a:pt x="74537" y="0"/>
                  <a:pt x="166483" y="0"/>
                </a:cubicBezTo>
                <a:close/>
              </a:path>
            </a:pathLst>
          </a:custGeom>
        </p:spPr>
      </p:pic>
      <p:pic>
        <p:nvPicPr>
          <p:cNvPr id="9" name="Image 8">
            <a:extLst>
              <a:ext uri="{FF2B5EF4-FFF2-40B4-BE49-F238E27FC236}">
                <a16:creationId xmlns:a16="http://schemas.microsoft.com/office/drawing/2014/main" id="{2600DF4F-D9E2-CC4C-BD70-B9A9C0B5CC9F}"/>
              </a:ext>
            </a:extLst>
          </p:cNvPr>
          <p:cNvPicPr>
            <a:picLocks noChangeAspect="1"/>
          </p:cNvPicPr>
          <p:nvPr/>
        </p:nvPicPr>
        <p:blipFill rotWithShape="1">
          <a:blip r:embed="rId3"/>
          <a:srcRect t="-120" b="-1426"/>
          <a:stretch/>
        </p:blipFill>
        <p:spPr>
          <a:xfrm>
            <a:off x="2921123" y="537067"/>
            <a:ext cx="2548728" cy="2717208"/>
          </a:xfrm>
          <a:custGeom>
            <a:avLst/>
            <a:gdLst/>
            <a:ahLst/>
            <a:cxnLst/>
            <a:rect l="l" t="t" r="r" b="b"/>
            <a:pathLst>
              <a:path w="2548728" h="2548728">
                <a:moveTo>
                  <a:pt x="107301" y="0"/>
                </a:moveTo>
                <a:lnTo>
                  <a:pt x="2441427" y="0"/>
                </a:lnTo>
                <a:cubicBezTo>
                  <a:pt x="2500688" y="0"/>
                  <a:pt x="2548728" y="48040"/>
                  <a:pt x="2548728" y="107301"/>
                </a:cubicBezTo>
                <a:lnTo>
                  <a:pt x="2548728" y="2441427"/>
                </a:lnTo>
                <a:cubicBezTo>
                  <a:pt x="2548728" y="2500688"/>
                  <a:pt x="2500688" y="2548728"/>
                  <a:pt x="2441427" y="2548728"/>
                </a:cubicBezTo>
                <a:lnTo>
                  <a:pt x="107301" y="2548728"/>
                </a:lnTo>
                <a:cubicBezTo>
                  <a:pt x="48040" y="2548728"/>
                  <a:pt x="0" y="2500688"/>
                  <a:pt x="0" y="2441427"/>
                </a:cubicBezTo>
                <a:lnTo>
                  <a:pt x="0" y="107301"/>
                </a:lnTo>
                <a:cubicBezTo>
                  <a:pt x="0" y="48040"/>
                  <a:pt x="48040" y="0"/>
                  <a:pt x="107301" y="0"/>
                </a:cubicBezTo>
                <a:close/>
              </a:path>
            </a:pathLst>
          </a:custGeom>
        </p:spPr>
      </p:pic>
      <p:pic>
        <p:nvPicPr>
          <p:cNvPr id="7" name="Image 6">
            <a:extLst>
              <a:ext uri="{FF2B5EF4-FFF2-40B4-BE49-F238E27FC236}">
                <a16:creationId xmlns:a16="http://schemas.microsoft.com/office/drawing/2014/main" id="{39841875-2E01-CC42-B4EA-64832DC99463}"/>
              </a:ext>
            </a:extLst>
          </p:cNvPr>
          <p:cNvPicPr>
            <a:picLocks noChangeAspect="1"/>
          </p:cNvPicPr>
          <p:nvPr/>
        </p:nvPicPr>
        <p:blipFill rotWithShape="1">
          <a:blip r:embed="rId4"/>
          <a:srcRect r="1622"/>
          <a:stretch/>
        </p:blipFill>
        <p:spPr>
          <a:xfrm>
            <a:off x="582435" y="3791341"/>
            <a:ext cx="2552700" cy="2218543"/>
          </a:xfrm>
          <a:custGeom>
            <a:avLst/>
            <a:gdLst/>
            <a:ahLst/>
            <a:cxnLst/>
            <a:rect l="l" t="t" r="r" b="b"/>
            <a:pathLst>
              <a:path w="1999274" h="2247255">
                <a:moveTo>
                  <a:pt x="108501" y="0"/>
                </a:moveTo>
                <a:lnTo>
                  <a:pt x="1890773" y="0"/>
                </a:lnTo>
                <a:cubicBezTo>
                  <a:pt x="1950696" y="0"/>
                  <a:pt x="1999274" y="48578"/>
                  <a:pt x="1999274" y="108501"/>
                </a:cubicBezTo>
                <a:lnTo>
                  <a:pt x="1999274" y="2138754"/>
                </a:lnTo>
                <a:cubicBezTo>
                  <a:pt x="1999274" y="2198677"/>
                  <a:pt x="1950696" y="2247255"/>
                  <a:pt x="1890773" y="2247255"/>
                </a:cubicBezTo>
                <a:lnTo>
                  <a:pt x="108501" y="2247255"/>
                </a:lnTo>
                <a:cubicBezTo>
                  <a:pt x="48578" y="2247255"/>
                  <a:pt x="0" y="2198677"/>
                  <a:pt x="0" y="2138754"/>
                </a:cubicBezTo>
                <a:lnTo>
                  <a:pt x="0" y="108501"/>
                </a:lnTo>
                <a:cubicBezTo>
                  <a:pt x="0" y="48578"/>
                  <a:pt x="48578" y="0"/>
                  <a:pt x="108501" y="0"/>
                </a:cubicBezTo>
                <a:close/>
              </a:path>
            </a:pathLst>
          </a:custGeom>
        </p:spPr>
      </p:pic>
      <p:pic>
        <p:nvPicPr>
          <p:cNvPr id="30" name="Espace réservé du contenu 4">
            <a:extLst>
              <a:ext uri="{FF2B5EF4-FFF2-40B4-BE49-F238E27FC236}">
                <a16:creationId xmlns:a16="http://schemas.microsoft.com/office/drawing/2014/main" id="{AE2CADAF-A58D-2449-91C2-7E6CEA924741}"/>
              </a:ext>
            </a:extLst>
          </p:cNvPr>
          <p:cNvPicPr>
            <a:picLocks noChangeAspect="1"/>
          </p:cNvPicPr>
          <p:nvPr/>
        </p:nvPicPr>
        <p:blipFill rotWithShape="1">
          <a:blip r:embed="rId5"/>
          <a:srcRect l="458" r="90" b="1"/>
          <a:stretch/>
        </p:blipFill>
        <p:spPr>
          <a:xfrm>
            <a:off x="3252837" y="3212686"/>
            <a:ext cx="2483975" cy="2700210"/>
          </a:xfrm>
          <a:custGeom>
            <a:avLst/>
            <a:gdLst/>
            <a:ahLst/>
            <a:cxnLst/>
            <a:rect l="l" t="t" r="r" b="b"/>
            <a:pathLst>
              <a:path w="1999274" h="2247255">
                <a:moveTo>
                  <a:pt x="108501" y="0"/>
                </a:moveTo>
                <a:lnTo>
                  <a:pt x="1890773" y="0"/>
                </a:lnTo>
                <a:cubicBezTo>
                  <a:pt x="1950696" y="0"/>
                  <a:pt x="1999274" y="48578"/>
                  <a:pt x="1999274" y="108501"/>
                </a:cubicBezTo>
                <a:lnTo>
                  <a:pt x="1999274" y="2138754"/>
                </a:lnTo>
                <a:cubicBezTo>
                  <a:pt x="1999274" y="2198677"/>
                  <a:pt x="1950696" y="2247255"/>
                  <a:pt x="1890773" y="2247255"/>
                </a:cubicBezTo>
                <a:lnTo>
                  <a:pt x="108501" y="2247255"/>
                </a:lnTo>
                <a:cubicBezTo>
                  <a:pt x="48578" y="2247255"/>
                  <a:pt x="0" y="2198677"/>
                  <a:pt x="0" y="2138754"/>
                </a:cubicBezTo>
                <a:lnTo>
                  <a:pt x="0" y="108501"/>
                </a:lnTo>
                <a:cubicBezTo>
                  <a:pt x="0" y="48578"/>
                  <a:pt x="48578" y="0"/>
                  <a:pt x="108501" y="0"/>
                </a:cubicBezTo>
                <a:close/>
              </a:path>
            </a:pathLst>
          </a:custGeom>
        </p:spPr>
      </p:pic>
      <p:sp>
        <p:nvSpPr>
          <p:cNvPr id="29" name="Content Placeholder 15">
            <a:extLst>
              <a:ext uri="{FF2B5EF4-FFF2-40B4-BE49-F238E27FC236}">
                <a16:creationId xmlns:a16="http://schemas.microsoft.com/office/drawing/2014/main" id="{9FA47800-6974-7951-A030-401AE9EC1CA7}"/>
              </a:ext>
            </a:extLst>
          </p:cNvPr>
          <p:cNvSpPr>
            <a:spLocks noGrp="1"/>
          </p:cNvSpPr>
          <p:nvPr>
            <p:ph idx="1"/>
          </p:nvPr>
        </p:nvSpPr>
        <p:spPr>
          <a:xfrm>
            <a:off x="6285925" y="1191847"/>
            <a:ext cx="5353913" cy="5198988"/>
          </a:xfrm>
        </p:spPr>
        <p:txBody>
          <a:bodyPr>
            <a:normAutofit/>
          </a:bodyPr>
          <a:lstStyle/>
          <a:p>
            <a:pPr marL="0" indent="0" algn="ctr">
              <a:buNone/>
            </a:pPr>
            <a:r>
              <a:rPr lang="en-US" sz="2400" i="1" dirty="0"/>
              <a:t>-Mise en place d’un coin calme</a:t>
            </a:r>
          </a:p>
          <a:p>
            <a:pPr marL="0" indent="0" algn="ctr">
              <a:buNone/>
            </a:pPr>
            <a:r>
              <a:rPr lang="en-US" sz="2400" i="1" dirty="0"/>
              <a:t>-Intégration des émotions à la routine quotidienne (roulette d’émotions, comptines, monstres « comment je me sens aujourd’hui? », apprentissage du vocabulaire des émotions, </a:t>
            </a:r>
            <a:r>
              <a:rPr lang="fr-FR" sz="2400" i="1" dirty="0"/>
              <a:t>développement socio-émotionnel)</a:t>
            </a:r>
          </a:p>
          <a:p>
            <a:pPr marL="0" indent="0" algn="ctr">
              <a:buNone/>
            </a:pPr>
            <a:r>
              <a:rPr lang="en-US" sz="2400" i="1" dirty="0"/>
              <a:t>-Discussion de groupe et de sous-groupe (collaboration et ouverture aux autres)</a:t>
            </a:r>
          </a:p>
          <a:p>
            <a:pPr marL="0" indent="0" algn="ctr">
              <a:buNone/>
            </a:pPr>
            <a:r>
              <a:rPr lang="en-US" sz="2400" i="1" dirty="0"/>
              <a:t>-Activités d’apprentissage : mises en situation, mimes, devinettes, langage corporel des émotions (miroir), dessins</a:t>
            </a:r>
          </a:p>
          <a:p>
            <a:pPr marL="0" indent="0" algn="ctr">
              <a:buNone/>
            </a:pPr>
            <a:endParaRPr lang="en-US" sz="2400" dirty="0"/>
          </a:p>
          <a:p>
            <a:pPr marL="0" indent="0" algn="ctr">
              <a:buNone/>
            </a:pPr>
            <a:endParaRPr lang="en-US" sz="2400" dirty="0"/>
          </a:p>
          <a:p>
            <a:pPr marL="0" indent="0" algn="ctr">
              <a:buNone/>
            </a:pPr>
            <a:endParaRPr lang="en-US" sz="2400" dirty="0"/>
          </a:p>
          <a:p>
            <a:pPr marL="0" indent="0" algn="ctr">
              <a:buNone/>
            </a:pPr>
            <a:endParaRPr lang="en-US" dirty="0"/>
          </a:p>
        </p:txBody>
      </p:sp>
      <p:sp>
        <p:nvSpPr>
          <p:cNvPr id="41" name="Freeform: Shape 40">
            <a:extLst>
              <a:ext uri="{FF2B5EF4-FFF2-40B4-BE49-F238E27FC236}">
                <a16:creationId xmlns:a16="http://schemas.microsoft.com/office/drawing/2014/main" id="{D1B80E9C-CF8A-440B-B8F5-54BF121BF45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208993" y="6356350"/>
            <a:ext cx="1211855" cy="501650"/>
          </a:xfrm>
          <a:custGeom>
            <a:avLst/>
            <a:gdLst>
              <a:gd name="connsiteX0" fmla="*/ 995532 w 1991064"/>
              <a:gd name="connsiteY0" fmla="*/ 0 h 824205"/>
              <a:gd name="connsiteX1" fmla="*/ 1984823 w 1991064"/>
              <a:gd name="connsiteY1" fmla="*/ 784423 h 824205"/>
              <a:gd name="connsiteX2" fmla="*/ 1991064 w 1991064"/>
              <a:gd name="connsiteY2" fmla="*/ 824205 h 824205"/>
              <a:gd name="connsiteX3" fmla="*/ 0 w 1991064"/>
              <a:gd name="connsiteY3" fmla="*/ 824205 h 824205"/>
              <a:gd name="connsiteX4" fmla="*/ 6241 w 1991064"/>
              <a:gd name="connsiteY4" fmla="*/ 784423 h 824205"/>
              <a:gd name="connsiteX5" fmla="*/ 995532 w 1991064"/>
              <a:gd name="connsiteY5" fmla="*/ 0 h 8242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991064" h="824205">
                <a:moveTo>
                  <a:pt x="995532" y="0"/>
                </a:moveTo>
                <a:cubicBezTo>
                  <a:pt x="1483521" y="0"/>
                  <a:pt x="1890663" y="336754"/>
                  <a:pt x="1984823" y="784423"/>
                </a:cubicBezTo>
                <a:lnTo>
                  <a:pt x="1991064" y="824205"/>
                </a:lnTo>
                <a:lnTo>
                  <a:pt x="0" y="824205"/>
                </a:lnTo>
                <a:lnTo>
                  <a:pt x="6241" y="784423"/>
                </a:lnTo>
                <a:cubicBezTo>
                  <a:pt x="100402" y="336754"/>
                  <a:pt x="507544" y="0"/>
                  <a:pt x="995532"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3" name="Freeform: Shape 42">
            <a:extLst>
              <a:ext uri="{FF2B5EF4-FFF2-40B4-BE49-F238E27FC236}">
                <a16:creationId xmlns:a16="http://schemas.microsoft.com/office/drawing/2014/main" id="{F1FF25AD-D64E-45A0-B2D0-F4A6AB0926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1195502">
            <a:off x="3940987" y="6009537"/>
            <a:ext cx="1702506" cy="951685"/>
          </a:xfrm>
          <a:custGeom>
            <a:avLst/>
            <a:gdLst>
              <a:gd name="connsiteX0" fmla="*/ 1585229 w 1702506"/>
              <a:gd name="connsiteY0" fmla="*/ 764759 h 951685"/>
              <a:gd name="connsiteX1" fmla="*/ 1623024 w 1702506"/>
              <a:gd name="connsiteY1" fmla="*/ 792810 h 951685"/>
              <a:gd name="connsiteX2" fmla="*/ 1702506 w 1702506"/>
              <a:gd name="connsiteY2" fmla="*/ 951685 h 951685"/>
              <a:gd name="connsiteX3" fmla="*/ 1551862 w 1702506"/>
              <a:gd name="connsiteY3" fmla="*/ 933877 h 951685"/>
              <a:gd name="connsiteX4" fmla="*/ 1513200 w 1702506"/>
              <a:gd name="connsiteY4" fmla="*/ 856627 h 951685"/>
              <a:gd name="connsiteX5" fmla="*/ 1538499 w 1702506"/>
              <a:gd name="connsiteY5" fmla="*/ 770415 h 951685"/>
              <a:gd name="connsiteX6" fmla="*/ 1585229 w 1702506"/>
              <a:gd name="connsiteY6" fmla="*/ 764759 h 951685"/>
              <a:gd name="connsiteX7" fmla="*/ 933455 w 1702506"/>
              <a:gd name="connsiteY7" fmla="*/ 161308 h 951685"/>
              <a:gd name="connsiteX8" fmla="*/ 957797 w 1702506"/>
              <a:gd name="connsiteY8" fmla="*/ 167970 h 951685"/>
              <a:gd name="connsiteX9" fmla="*/ 1286982 w 1702506"/>
              <a:gd name="connsiteY9" fmla="*/ 387616 h 951685"/>
              <a:gd name="connsiteX10" fmla="*/ 1293725 w 1702506"/>
              <a:gd name="connsiteY10" fmla="*/ 477075 h 951685"/>
              <a:gd name="connsiteX11" fmla="*/ 1245453 w 1702506"/>
              <a:gd name="connsiteY11" fmla="*/ 499154 h 951685"/>
              <a:gd name="connsiteX12" fmla="*/ 1245167 w 1702506"/>
              <a:gd name="connsiteY12" fmla="*/ 499154 h 951685"/>
              <a:gd name="connsiteX13" fmla="*/ 1203638 w 1702506"/>
              <a:gd name="connsiteY13" fmla="*/ 484104 h 951685"/>
              <a:gd name="connsiteX14" fmla="*/ 900647 w 1702506"/>
              <a:gd name="connsiteY14" fmla="*/ 281508 h 951685"/>
              <a:gd name="connsiteX15" fmla="*/ 872454 w 1702506"/>
              <a:gd name="connsiteY15" fmla="*/ 196164 h 951685"/>
              <a:gd name="connsiteX16" fmla="*/ 933455 w 1702506"/>
              <a:gd name="connsiteY16" fmla="*/ 161308 h 951685"/>
              <a:gd name="connsiteX17" fmla="*/ 454020 w 1702506"/>
              <a:gd name="connsiteY17" fmla="*/ 13474 h 951685"/>
              <a:gd name="connsiteX18" fmla="*/ 477919 w 1702506"/>
              <a:gd name="connsiteY18" fmla="*/ 21437 h 951685"/>
              <a:gd name="connsiteX19" fmla="*/ 509236 w 1702506"/>
              <a:gd name="connsiteY19" fmla="*/ 84182 h 951685"/>
              <a:gd name="connsiteX20" fmla="*/ 445829 w 1702506"/>
              <a:gd name="connsiteY20" fmla="*/ 139871 h 951685"/>
              <a:gd name="connsiteX21" fmla="*/ 437447 w 1702506"/>
              <a:gd name="connsiteY21" fmla="*/ 139395 h 951685"/>
              <a:gd name="connsiteX22" fmla="*/ 73211 w 1702506"/>
              <a:gd name="connsiteY22" fmla="*/ 137204 h 951685"/>
              <a:gd name="connsiteX23" fmla="*/ 749 w 1702506"/>
              <a:gd name="connsiteY23" fmla="*/ 84082 h 951685"/>
              <a:gd name="connsiteX24" fmla="*/ 53871 w 1702506"/>
              <a:gd name="connsiteY24" fmla="*/ 11621 h 951685"/>
              <a:gd name="connsiteX25" fmla="*/ 58352 w 1702506"/>
              <a:gd name="connsiteY25" fmla="*/ 11093 h 951685"/>
              <a:gd name="connsiteX26" fmla="*/ 454020 w 1702506"/>
              <a:gd name="connsiteY26" fmla="*/ 13474 h 95168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702506" h="951685">
                <a:moveTo>
                  <a:pt x="1585229" y="764759"/>
                </a:moveTo>
                <a:cubicBezTo>
                  <a:pt x="1600438" y="768789"/>
                  <a:pt x="1614156" y="778436"/>
                  <a:pt x="1623024" y="792810"/>
                </a:cubicBezTo>
                <a:lnTo>
                  <a:pt x="1702506" y="951685"/>
                </a:lnTo>
                <a:lnTo>
                  <a:pt x="1551862" y="933877"/>
                </a:lnTo>
                <a:lnTo>
                  <a:pt x="1513200" y="856627"/>
                </a:lnTo>
                <a:cubicBezTo>
                  <a:pt x="1496379" y="825834"/>
                  <a:pt x="1507704" y="787236"/>
                  <a:pt x="1538499" y="770415"/>
                </a:cubicBezTo>
                <a:cubicBezTo>
                  <a:pt x="1553325" y="762319"/>
                  <a:pt x="1570022" y="760730"/>
                  <a:pt x="1585229" y="764759"/>
                </a:cubicBezTo>
                <a:close/>
                <a:moveTo>
                  <a:pt x="933455" y="161308"/>
                </a:moveTo>
                <a:cubicBezTo>
                  <a:pt x="941692" y="161855"/>
                  <a:pt x="949960" y="164024"/>
                  <a:pt x="957797" y="167970"/>
                </a:cubicBezTo>
                <a:cubicBezTo>
                  <a:pt x="1076184" y="227289"/>
                  <a:pt x="1186759" y="301068"/>
                  <a:pt x="1286982" y="387616"/>
                </a:cubicBezTo>
                <a:cubicBezTo>
                  <a:pt x="1313547" y="410457"/>
                  <a:pt x="1316565"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89" y="172649"/>
                  <a:pt x="908742" y="159670"/>
                  <a:pt x="933455" y="161308"/>
                </a:cubicBezTo>
                <a:close/>
                <a:moveTo>
                  <a:pt x="454020" y="13474"/>
                </a:moveTo>
                <a:cubicBezTo>
                  <a:pt x="462713" y="14543"/>
                  <a:pt x="470778" y="17324"/>
                  <a:pt x="477919" y="21437"/>
                </a:cubicBezTo>
                <a:cubicBezTo>
                  <a:pt x="499341" y="33775"/>
                  <a:pt x="512445" y="58102"/>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89834" y="-4456"/>
                  <a:pt x="322735" y="-3656"/>
                  <a:pt x="454020" y="13474"/>
                </a:cubicBezTo>
                <a:close/>
              </a:path>
            </a:pathLst>
          </a:custGeom>
          <a:solidFill>
            <a:schemeClr val="accent4"/>
          </a:solidFill>
          <a:ln w="9525" cap="flat">
            <a:noFill/>
            <a:prstDash val="solid"/>
            <a:miter/>
          </a:ln>
        </p:spPr>
        <p:txBody>
          <a:bodyPr wrap="square" rtlCol="0" anchor="ctr">
            <a:noAutofit/>
          </a:bodyPr>
          <a:lstStyle/>
          <a:p>
            <a:endParaRPr lang="en-US" dirty="0"/>
          </a:p>
        </p:txBody>
      </p:sp>
    </p:spTree>
    <p:extLst>
      <p:ext uri="{BB962C8B-B14F-4D97-AF65-F5344CB8AC3E}">
        <p14:creationId xmlns:p14="http://schemas.microsoft.com/office/powerpoint/2010/main" val="4966313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81000">
              <a:schemeClr val="bg1"/>
            </a:gs>
            <a:gs pos="42000">
              <a:srgbClr val="F5B4CB">
                <a:lumMod val="50000"/>
                <a:lumOff val="50000"/>
              </a:srgbClr>
            </a:gs>
            <a:gs pos="88000">
              <a:srgbClr val="F5B4CB"/>
            </a:gs>
            <a:gs pos="48000">
              <a:srgbClr val="F5B4CB"/>
            </a:gs>
            <a:gs pos="100000">
              <a:srgbClr val="F5B4CB"/>
            </a:gs>
          </a:gsLst>
          <a:lin ang="5400000" scaled="1"/>
        </a:gra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BB225C4D-7598-AA45-80AF-450D2B28D8BA}"/>
              </a:ext>
            </a:extLst>
          </p:cNvPr>
          <p:cNvSpPr>
            <a:spLocks noGrp="1"/>
          </p:cNvSpPr>
          <p:nvPr>
            <p:ph type="title"/>
          </p:nvPr>
        </p:nvSpPr>
        <p:spPr>
          <a:xfrm>
            <a:off x="496017" y="136525"/>
            <a:ext cx="10515600" cy="1325563"/>
          </a:xfrm>
        </p:spPr>
        <p:txBody>
          <a:bodyPr/>
          <a:lstStyle/>
          <a:p>
            <a:r>
              <a:rPr lang="fr-FR" dirty="0">
                <a:solidFill>
                  <a:srgbClr val="F5B4CB"/>
                </a:solidFill>
              </a:rPr>
              <a:t>Concepts liés au PIC</a:t>
            </a:r>
          </a:p>
        </p:txBody>
      </p:sp>
      <p:sp>
        <p:nvSpPr>
          <p:cNvPr id="3" name="Espace réservé du contenu 2">
            <a:extLst>
              <a:ext uri="{FF2B5EF4-FFF2-40B4-BE49-F238E27FC236}">
                <a16:creationId xmlns:a16="http://schemas.microsoft.com/office/drawing/2014/main" id="{1946AA16-8659-064C-85A2-6AB3C067AE4A}"/>
              </a:ext>
            </a:extLst>
          </p:cNvPr>
          <p:cNvSpPr>
            <a:spLocks noGrp="1"/>
          </p:cNvSpPr>
          <p:nvPr>
            <p:ph idx="1"/>
          </p:nvPr>
        </p:nvSpPr>
        <p:spPr>
          <a:xfrm>
            <a:off x="496017" y="1313008"/>
            <a:ext cx="11199965" cy="5018519"/>
          </a:xfrm>
        </p:spPr>
        <p:txBody>
          <a:bodyPr>
            <a:noAutofit/>
          </a:bodyPr>
          <a:lstStyle/>
          <a:p>
            <a:pPr marL="0" indent="0" algn="just">
              <a:lnSpc>
                <a:spcPct val="150000"/>
              </a:lnSpc>
              <a:buNone/>
            </a:pPr>
            <a:r>
              <a:rPr lang="fr-FR" sz="1500" dirty="0"/>
              <a:t>La </a:t>
            </a:r>
            <a:r>
              <a:rPr lang="fr-FR" sz="1500" i="1" dirty="0">
                <a:solidFill>
                  <a:schemeClr val="bg1"/>
                </a:solidFill>
              </a:rPr>
              <a:t>motivation</a:t>
            </a:r>
            <a:r>
              <a:rPr lang="fr-FR" sz="1500" dirty="0"/>
              <a:t> est un facteur clé dans la réussite scolaire des élèves et un concept clé dans mon projet. Elle peut être </a:t>
            </a:r>
            <a:r>
              <a:rPr lang="fr-FR" sz="1500" i="1" dirty="0">
                <a:solidFill>
                  <a:schemeClr val="bg1"/>
                </a:solidFill>
              </a:rPr>
              <a:t>intrinsèque</a:t>
            </a:r>
            <a:r>
              <a:rPr lang="fr-FR" sz="1500" dirty="0"/>
              <a:t>, c'est-à-dire provenir de l'intérieur de l'élève, ou </a:t>
            </a:r>
            <a:r>
              <a:rPr lang="fr-FR" sz="1500" i="1" dirty="0">
                <a:solidFill>
                  <a:schemeClr val="bg1"/>
                </a:solidFill>
              </a:rPr>
              <a:t>extrinsèque</a:t>
            </a:r>
            <a:r>
              <a:rPr lang="fr-FR" sz="1500" dirty="0"/>
              <a:t>, c'est-à-dire provenir de facteurs externes, tels que des récompenses ou des encouragements de la part des enseignants (Archambault, Chouinard, 2016). Les enseignants peuvent aider à stimuler la </a:t>
            </a:r>
            <a:r>
              <a:rPr lang="fr-FR" sz="1500" i="1" dirty="0">
                <a:solidFill>
                  <a:schemeClr val="bg1"/>
                </a:solidFill>
              </a:rPr>
              <a:t>motivation</a:t>
            </a:r>
            <a:r>
              <a:rPr lang="fr-FR" sz="1500" dirty="0">
                <a:solidFill>
                  <a:schemeClr val="bg1"/>
                </a:solidFill>
              </a:rPr>
              <a:t> </a:t>
            </a:r>
            <a:r>
              <a:rPr lang="fr-FR" sz="1500" dirty="0"/>
              <a:t>des élèves en créant un </a:t>
            </a:r>
            <a:r>
              <a:rPr lang="fr-FR" sz="1500" i="1" dirty="0">
                <a:solidFill>
                  <a:schemeClr val="bg1"/>
                </a:solidFill>
              </a:rPr>
              <a:t>environnement d'apprentissage positif</a:t>
            </a:r>
            <a:r>
              <a:rPr lang="fr-FR" sz="1500" dirty="0"/>
              <a:t>, en offrant des défis adaptés aux compétences des élèves et en fournissant des rétroactions régulières pour aider les élèves à progresser, ce qui était mon objectif pour chaque étape de ce PIC (Archambault, Chouinard, 2016). Mon objectif était de rendre la tâche amusante et attrayante pour stimuler la </a:t>
            </a:r>
            <a:r>
              <a:rPr lang="fr-FR" sz="1500" i="1" dirty="0">
                <a:solidFill>
                  <a:schemeClr val="bg1"/>
                </a:solidFill>
              </a:rPr>
              <a:t>motivation intrinsèque </a:t>
            </a:r>
            <a:r>
              <a:rPr lang="fr-FR" sz="1500" dirty="0"/>
              <a:t>des élèves. Ce concept clé est directement lié à l’intérêt des élèves qui s’est constamment fait ressentir durant ce projet. Lorsque les élèves sont intéressés par un sujet, ils sont plus motivés à apprendre et à poursuivre leurs études (Archambault, Chouinard, 2016). Les enseignants peuvent stimuler l'intérêt des élèves en créant des activités interactives et en utilisant des méthodes d'enseignement variées pour maintenir l'attention des élèves ce qui est témoigné durant ce PIC (Archambault, Chouinard, 2016). </a:t>
            </a:r>
          </a:p>
          <a:p>
            <a:pPr marL="0" indent="0" algn="just">
              <a:lnSpc>
                <a:spcPct val="170000"/>
              </a:lnSpc>
              <a:buNone/>
            </a:pPr>
            <a:r>
              <a:rPr lang="fr-FR" sz="1500" dirty="0"/>
              <a:t>La </a:t>
            </a:r>
            <a:r>
              <a:rPr lang="fr-FR" sz="1500" i="1" dirty="0">
                <a:solidFill>
                  <a:srgbClr val="F5B4CB"/>
                </a:solidFill>
              </a:rPr>
              <a:t>rétroaction</a:t>
            </a:r>
            <a:r>
              <a:rPr lang="fr-FR" sz="1500" dirty="0">
                <a:solidFill>
                  <a:schemeClr val="bg1"/>
                </a:solidFill>
              </a:rPr>
              <a:t> </a:t>
            </a:r>
            <a:r>
              <a:rPr lang="fr-FR" sz="1500" dirty="0"/>
              <a:t>est un élément clé de l'apprentissage et de la croissance des élèves (McCallum, 2017). Elle peut prendre différentes formes, telles que des commentaires écrits sur les travaux des élèves, des discussions en classe ou des entretiens individuels avec l'enseignant. Elle</a:t>
            </a:r>
            <a:r>
              <a:rPr lang="fr-FR" sz="1500" dirty="0">
                <a:solidFill>
                  <a:srgbClr val="F5B4CB"/>
                </a:solidFill>
              </a:rPr>
              <a:t> </a:t>
            </a:r>
            <a:r>
              <a:rPr lang="fr-FR" sz="1500" dirty="0"/>
              <a:t>est importante pour aider les élèves à comprendre leurs forces et leurs faiblesses, ainsi que pour les encourager à poursuivre leurs efforts (</a:t>
            </a:r>
            <a:r>
              <a:rPr lang="fr-CA" sz="1500" dirty="0"/>
              <a:t>McCallum, 2017). La </a:t>
            </a:r>
            <a:r>
              <a:rPr lang="fr-CA" sz="1500" dirty="0">
                <a:solidFill>
                  <a:schemeClr val="bg1"/>
                </a:solidFill>
              </a:rPr>
              <a:t>rétroaction </a:t>
            </a:r>
            <a:r>
              <a:rPr lang="fr-CA" sz="1500" dirty="0"/>
              <a:t>est au centre des apprentissages de ce PIC et permet aux élèves de se découvrir davantage. </a:t>
            </a:r>
            <a:endParaRPr lang="fr-FR" sz="1500" dirty="0"/>
          </a:p>
        </p:txBody>
      </p:sp>
    </p:spTree>
    <p:extLst>
      <p:ext uri="{BB962C8B-B14F-4D97-AF65-F5344CB8AC3E}">
        <p14:creationId xmlns:p14="http://schemas.microsoft.com/office/powerpoint/2010/main" val="14162248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Espace réservé du contenu 4">
            <a:extLst>
              <a:ext uri="{FF2B5EF4-FFF2-40B4-BE49-F238E27FC236}">
                <a16:creationId xmlns:a16="http://schemas.microsoft.com/office/drawing/2014/main" id="{ACA5744C-A602-2C4F-BC45-D835B6ADBABA}"/>
              </a:ext>
            </a:extLst>
          </p:cNvPr>
          <p:cNvPicPr>
            <a:picLocks noGrp="1" noChangeAspect="1"/>
          </p:cNvPicPr>
          <p:nvPr>
            <p:ph idx="1"/>
          </p:nvPr>
        </p:nvPicPr>
        <p:blipFill>
          <a:blip r:embed="rId2"/>
          <a:stretch>
            <a:fillRect/>
          </a:stretch>
        </p:blipFill>
        <p:spPr>
          <a:xfrm>
            <a:off x="538051" y="4897257"/>
            <a:ext cx="2154784" cy="2390982"/>
          </a:xfrm>
        </p:spPr>
      </p:pic>
      <p:pic>
        <p:nvPicPr>
          <p:cNvPr id="7" name="Image 6">
            <a:extLst>
              <a:ext uri="{FF2B5EF4-FFF2-40B4-BE49-F238E27FC236}">
                <a16:creationId xmlns:a16="http://schemas.microsoft.com/office/drawing/2014/main" id="{7BB6862B-3B81-2A43-B34C-2485FA5408EA}"/>
              </a:ext>
            </a:extLst>
          </p:cNvPr>
          <p:cNvPicPr>
            <a:picLocks noChangeAspect="1"/>
          </p:cNvPicPr>
          <p:nvPr/>
        </p:nvPicPr>
        <p:blipFill>
          <a:blip r:embed="rId3"/>
          <a:stretch>
            <a:fillRect/>
          </a:stretch>
        </p:blipFill>
        <p:spPr>
          <a:xfrm>
            <a:off x="3275000" y="4983853"/>
            <a:ext cx="2207060" cy="2390982"/>
          </a:xfrm>
          <a:prstGeom prst="rect">
            <a:avLst/>
          </a:prstGeom>
        </p:spPr>
      </p:pic>
      <p:pic>
        <p:nvPicPr>
          <p:cNvPr id="9" name="Image 8">
            <a:extLst>
              <a:ext uri="{FF2B5EF4-FFF2-40B4-BE49-F238E27FC236}">
                <a16:creationId xmlns:a16="http://schemas.microsoft.com/office/drawing/2014/main" id="{D508ADC5-2D85-514C-B1C9-ACD5EE03309A}"/>
              </a:ext>
            </a:extLst>
          </p:cNvPr>
          <p:cNvPicPr>
            <a:picLocks noChangeAspect="1"/>
          </p:cNvPicPr>
          <p:nvPr/>
        </p:nvPicPr>
        <p:blipFill>
          <a:blip r:embed="rId4"/>
          <a:stretch>
            <a:fillRect/>
          </a:stretch>
        </p:blipFill>
        <p:spPr>
          <a:xfrm>
            <a:off x="6064225" y="4810662"/>
            <a:ext cx="2218585" cy="2564173"/>
          </a:xfrm>
          <a:prstGeom prst="rect">
            <a:avLst/>
          </a:prstGeom>
        </p:spPr>
      </p:pic>
      <p:pic>
        <p:nvPicPr>
          <p:cNvPr id="11" name="Image 10">
            <a:extLst>
              <a:ext uri="{FF2B5EF4-FFF2-40B4-BE49-F238E27FC236}">
                <a16:creationId xmlns:a16="http://schemas.microsoft.com/office/drawing/2014/main" id="{9A473900-F886-CF4D-ADB1-AEE863F15E0C}"/>
              </a:ext>
            </a:extLst>
          </p:cNvPr>
          <p:cNvPicPr>
            <a:picLocks noChangeAspect="1"/>
          </p:cNvPicPr>
          <p:nvPr/>
        </p:nvPicPr>
        <p:blipFill>
          <a:blip r:embed="rId5"/>
          <a:stretch>
            <a:fillRect/>
          </a:stretch>
        </p:blipFill>
        <p:spPr>
          <a:xfrm>
            <a:off x="8889369" y="4810662"/>
            <a:ext cx="2240959" cy="2564174"/>
          </a:xfrm>
          <a:prstGeom prst="rect">
            <a:avLst/>
          </a:prstGeom>
        </p:spPr>
      </p:pic>
      <p:sp>
        <p:nvSpPr>
          <p:cNvPr id="13" name="Espace réservé du contenu 2">
            <a:extLst>
              <a:ext uri="{FF2B5EF4-FFF2-40B4-BE49-F238E27FC236}">
                <a16:creationId xmlns:a16="http://schemas.microsoft.com/office/drawing/2014/main" id="{33C8B044-D859-6247-AFF6-224E78227726}"/>
              </a:ext>
            </a:extLst>
          </p:cNvPr>
          <p:cNvSpPr>
            <a:spLocks noGrp="1"/>
          </p:cNvSpPr>
          <p:nvPr/>
        </p:nvSpPr>
        <p:spPr>
          <a:xfrm>
            <a:off x="22652" y="769441"/>
            <a:ext cx="12083143" cy="4458696"/>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i="1" dirty="0"/>
              <a:t>Atelier 1</a:t>
            </a:r>
            <a:r>
              <a:rPr lang="fr-FR" dirty="0"/>
              <a:t> : Définition du concept d’«émotion» avec l’aide du monstre des couleurs, comment les reconnaître (langage corporel) ainsi que la conception de notre monstre des couleurs (jeu miroir, devinettes, mimes) </a:t>
            </a:r>
          </a:p>
          <a:p>
            <a:pPr marL="0" indent="0" algn="ctr">
              <a:buNone/>
            </a:pPr>
            <a:r>
              <a:rPr lang="fr-FR" i="1" dirty="0"/>
              <a:t>Atelier 2</a:t>
            </a:r>
            <a:r>
              <a:rPr lang="fr-FR" dirty="0"/>
              <a:t>: </a:t>
            </a:r>
            <a:r>
              <a:rPr lang="fr-FR" dirty="0">
                <a:highlight>
                  <a:srgbClr val="FFFF00"/>
                </a:highlight>
              </a:rPr>
              <a:t>La joie (journée thématique de la couleur jaune) </a:t>
            </a:r>
            <a:r>
              <a:rPr lang="fr-FR" dirty="0"/>
              <a:t>– </a:t>
            </a:r>
            <a:r>
              <a:rPr lang="fr-FR" i="1" dirty="0"/>
              <a:t>c’est quoi?, </a:t>
            </a:r>
            <a:r>
              <a:rPr lang="fr-FR" dirty="0"/>
              <a:t>comment la reconnaître (cercle de discussion en sous-groupe: discussion expériences personnelles, mises en situations) participation à la murale ainsi jeu des grimaces</a:t>
            </a:r>
          </a:p>
          <a:p>
            <a:pPr marL="0" indent="0" algn="ctr">
              <a:buNone/>
            </a:pPr>
            <a:r>
              <a:rPr lang="fr-FR" i="1" dirty="0"/>
              <a:t>Atelier 3</a:t>
            </a:r>
            <a:r>
              <a:rPr lang="fr-FR" dirty="0"/>
              <a:t>: </a:t>
            </a:r>
            <a:r>
              <a:rPr lang="fr-FR" dirty="0">
                <a:highlight>
                  <a:srgbClr val="00FFFF"/>
                </a:highlight>
              </a:rPr>
              <a:t>La tristesse (journée thématique de la couleur bleue) </a:t>
            </a:r>
            <a:r>
              <a:rPr lang="fr-FR" dirty="0"/>
              <a:t>– </a:t>
            </a:r>
            <a:r>
              <a:rPr lang="fr-FR" i="1" dirty="0"/>
              <a:t>c’est quoi?, </a:t>
            </a:r>
            <a:r>
              <a:rPr lang="fr-FR" dirty="0"/>
              <a:t>comment la reconnaître (cercle de discussion en sous-groupe: discussions expériences personnelles, mises en situations) participation à la murale, identification des stratégies pour gérer sa tristesse (présentation coin calme) ainsi que des activités d’apprentissages </a:t>
            </a:r>
          </a:p>
          <a:p>
            <a:pPr marL="0" indent="0" algn="ctr">
              <a:buNone/>
            </a:pPr>
            <a:endParaRPr lang="fr-FR" dirty="0"/>
          </a:p>
        </p:txBody>
      </p:sp>
      <p:sp>
        <p:nvSpPr>
          <p:cNvPr id="4" name="Rectangle 3">
            <a:extLst>
              <a:ext uri="{FF2B5EF4-FFF2-40B4-BE49-F238E27FC236}">
                <a16:creationId xmlns:a16="http://schemas.microsoft.com/office/drawing/2014/main" id="{6D4F6737-2F21-6F4E-A05B-468423482D81}"/>
              </a:ext>
            </a:extLst>
          </p:cNvPr>
          <p:cNvSpPr/>
          <p:nvPr/>
        </p:nvSpPr>
        <p:spPr>
          <a:xfrm>
            <a:off x="5115960" y="0"/>
            <a:ext cx="1896525" cy="769441"/>
          </a:xfrm>
          <a:prstGeom prst="rect">
            <a:avLst/>
          </a:prstGeom>
        </p:spPr>
        <p:txBody>
          <a:bodyPr wrap="square">
            <a:spAutoFit/>
          </a:bodyPr>
          <a:lstStyle/>
          <a:p>
            <a:r>
              <a:rPr lang="fr-FR" sz="4400" dirty="0"/>
              <a:t>Ateliers </a:t>
            </a:r>
          </a:p>
        </p:txBody>
      </p:sp>
    </p:spTree>
    <p:extLst>
      <p:ext uri="{BB962C8B-B14F-4D97-AF65-F5344CB8AC3E}">
        <p14:creationId xmlns:p14="http://schemas.microsoft.com/office/powerpoint/2010/main" val="35389501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62790B-F950-814A-9B7A-6357A9402266}"/>
              </a:ext>
            </a:extLst>
          </p:cNvPr>
          <p:cNvSpPr>
            <a:spLocks noGrp="1"/>
          </p:cNvSpPr>
          <p:nvPr>
            <p:ph type="title"/>
          </p:nvPr>
        </p:nvSpPr>
        <p:spPr>
          <a:xfrm>
            <a:off x="4293707" y="0"/>
            <a:ext cx="3604582" cy="1013047"/>
          </a:xfrm>
        </p:spPr>
        <p:txBody>
          <a:bodyPr/>
          <a:lstStyle/>
          <a:p>
            <a:r>
              <a:rPr lang="fr-FR" dirty="0"/>
              <a:t>Ateliers (suite)</a:t>
            </a:r>
          </a:p>
        </p:txBody>
      </p:sp>
      <p:pic>
        <p:nvPicPr>
          <p:cNvPr id="5" name="Espace réservé du contenu 4">
            <a:extLst>
              <a:ext uri="{FF2B5EF4-FFF2-40B4-BE49-F238E27FC236}">
                <a16:creationId xmlns:a16="http://schemas.microsoft.com/office/drawing/2014/main" id="{ACA5744C-A602-2C4F-BC45-D835B6ADBABA}"/>
              </a:ext>
            </a:extLst>
          </p:cNvPr>
          <p:cNvPicPr>
            <a:picLocks noGrp="1" noChangeAspect="1"/>
          </p:cNvPicPr>
          <p:nvPr>
            <p:ph idx="1"/>
          </p:nvPr>
        </p:nvPicPr>
        <p:blipFill>
          <a:blip r:embed="rId2"/>
          <a:stretch>
            <a:fillRect/>
          </a:stretch>
        </p:blipFill>
        <p:spPr>
          <a:xfrm>
            <a:off x="648887" y="4897257"/>
            <a:ext cx="2154784" cy="2390982"/>
          </a:xfrm>
        </p:spPr>
      </p:pic>
      <p:pic>
        <p:nvPicPr>
          <p:cNvPr id="7" name="Image 6">
            <a:extLst>
              <a:ext uri="{FF2B5EF4-FFF2-40B4-BE49-F238E27FC236}">
                <a16:creationId xmlns:a16="http://schemas.microsoft.com/office/drawing/2014/main" id="{7BB6862B-3B81-2A43-B34C-2485FA5408EA}"/>
              </a:ext>
            </a:extLst>
          </p:cNvPr>
          <p:cNvPicPr>
            <a:picLocks noChangeAspect="1"/>
          </p:cNvPicPr>
          <p:nvPr/>
        </p:nvPicPr>
        <p:blipFill>
          <a:blip r:embed="rId3"/>
          <a:stretch>
            <a:fillRect/>
          </a:stretch>
        </p:blipFill>
        <p:spPr>
          <a:xfrm>
            <a:off x="3392384" y="4983853"/>
            <a:ext cx="2207060" cy="2390982"/>
          </a:xfrm>
          <a:prstGeom prst="rect">
            <a:avLst/>
          </a:prstGeom>
        </p:spPr>
      </p:pic>
      <p:pic>
        <p:nvPicPr>
          <p:cNvPr id="9" name="Image 8">
            <a:extLst>
              <a:ext uri="{FF2B5EF4-FFF2-40B4-BE49-F238E27FC236}">
                <a16:creationId xmlns:a16="http://schemas.microsoft.com/office/drawing/2014/main" id="{D508ADC5-2D85-514C-B1C9-ACD5EE03309A}"/>
              </a:ext>
            </a:extLst>
          </p:cNvPr>
          <p:cNvPicPr>
            <a:picLocks noChangeAspect="1"/>
          </p:cNvPicPr>
          <p:nvPr/>
        </p:nvPicPr>
        <p:blipFill>
          <a:blip r:embed="rId4"/>
          <a:stretch>
            <a:fillRect/>
          </a:stretch>
        </p:blipFill>
        <p:spPr>
          <a:xfrm>
            <a:off x="6188158" y="4810662"/>
            <a:ext cx="2218585" cy="2564173"/>
          </a:xfrm>
          <a:prstGeom prst="rect">
            <a:avLst/>
          </a:prstGeom>
        </p:spPr>
      </p:pic>
      <p:pic>
        <p:nvPicPr>
          <p:cNvPr id="11" name="Image 10">
            <a:extLst>
              <a:ext uri="{FF2B5EF4-FFF2-40B4-BE49-F238E27FC236}">
                <a16:creationId xmlns:a16="http://schemas.microsoft.com/office/drawing/2014/main" id="{9A473900-F886-CF4D-ADB1-AEE863F15E0C}"/>
              </a:ext>
            </a:extLst>
          </p:cNvPr>
          <p:cNvPicPr>
            <a:picLocks noChangeAspect="1"/>
          </p:cNvPicPr>
          <p:nvPr/>
        </p:nvPicPr>
        <p:blipFill>
          <a:blip r:embed="rId5"/>
          <a:stretch>
            <a:fillRect/>
          </a:stretch>
        </p:blipFill>
        <p:spPr>
          <a:xfrm>
            <a:off x="8995457" y="4810662"/>
            <a:ext cx="2240959" cy="2564174"/>
          </a:xfrm>
          <a:prstGeom prst="rect">
            <a:avLst/>
          </a:prstGeom>
        </p:spPr>
      </p:pic>
      <p:sp>
        <p:nvSpPr>
          <p:cNvPr id="13" name="Espace réservé du contenu 2">
            <a:extLst>
              <a:ext uri="{FF2B5EF4-FFF2-40B4-BE49-F238E27FC236}">
                <a16:creationId xmlns:a16="http://schemas.microsoft.com/office/drawing/2014/main" id="{33C8B044-D859-6247-AFF6-224E78227726}"/>
              </a:ext>
            </a:extLst>
          </p:cNvPr>
          <p:cNvSpPr>
            <a:spLocks noGrp="1"/>
          </p:cNvSpPr>
          <p:nvPr/>
        </p:nvSpPr>
        <p:spPr>
          <a:xfrm>
            <a:off x="228580" y="884710"/>
            <a:ext cx="11734836" cy="4261028"/>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fr-FR" i="1" dirty="0"/>
              <a:t>Atelier 4</a:t>
            </a:r>
            <a:r>
              <a:rPr lang="fr-FR" dirty="0"/>
              <a:t> : </a:t>
            </a:r>
            <a:r>
              <a:rPr lang="fr-FR" dirty="0">
                <a:highlight>
                  <a:srgbClr val="FF0000"/>
                </a:highlight>
              </a:rPr>
              <a:t>La colère (journée thématique de la couleur rouge) </a:t>
            </a:r>
            <a:r>
              <a:rPr lang="fr-FR" dirty="0"/>
              <a:t>– </a:t>
            </a:r>
            <a:r>
              <a:rPr lang="fr-FR" i="1" dirty="0"/>
              <a:t>c’est quoi?, </a:t>
            </a:r>
            <a:r>
              <a:rPr lang="fr-FR" dirty="0"/>
              <a:t>comment la reconnaître (cercle de discussion en sous-groupe: discussions expériences personnelles, mises en situations) participation à la murale, identification de stratégies pour gérer sa colère ainsi que des activités d’apprentissage </a:t>
            </a:r>
          </a:p>
          <a:p>
            <a:pPr marL="0" indent="0" algn="ctr">
              <a:buNone/>
            </a:pPr>
            <a:r>
              <a:rPr lang="fr-FR" i="1" dirty="0"/>
              <a:t>Atelier 5</a:t>
            </a:r>
            <a:r>
              <a:rPr lang="fr-FR" dirty="0"/>
              <a:t> :</a:t>
            </a:r>
            <a:r>
              <a:rPr lang="fr-FR" dirty="0">
                <a:highlight>
                  <a:srgbClr val="000000"/>
                </a:highlight>
              </a:rPr>
              <a:t> </a:t>
            </a:r>
            <a:r>
              <a:rPr lang="fr-FR" dirty="0">
                <a:solidFill>
                  <a:schemeClr val="bg1"/>
                </a:solidFill>
                <a:highlight>
                  <a:srgbClr val="000000"/>
                </a:highlight>
              </a:rPr>
              <a:t>La peur (journée thématique de la couleur noire) </a:t>
            </a:r>
            <a:r>
              <a:rPr lang="fr-FR" dirty="0"/>
              <a:t>– </a:t>
            </a:r>
            <a:r>
              <a:rPr lang="fr-FR" i="1" dirty="0"/>
              <a:t>c’est quoi</a:t>
            </a:r>
            <a:r>
              <a:rPr lang="fr-FR" dirty="0"/>
              <a:t>?, comment la reconnaître (cercle de discussion en sous-groupe: discussions expériences personnelles, mises en situations) participation à la murale et activités d’apprentissage</a:t>
            </a:r>
          </a:p>
          <a:p>
            <a:pPr marL="0" indent="0" algn="ctr">
              <a:buNone/>
            </a:pPr>
            <a:r>
              <a:rPr lang="fr-FR" i="1" dirty="0"/>
              <a:t>Atelier 6</a:t>
            </a:r>
            <a:r>
              <a:rPr lang="fr-FR" dirty="0"/>
              <a:t> : Création d’un petit cahier d’émotions (avec photos) ainsi que des activités de réinvestissement (fiche d’activité)</a:t>
            </a:r>
          </a:p>
          <a:p>
            <a:pPr marL="0" indent="0" algn="ctr">
              <a:buNone/>
            </a:pPr>
            <a:r>
              <a:rPr lang="fr-FR" i="1" dirty="0"/>
              <a:t>Atelier 7</a:t>
            </a:r>
            <a:r>
              <a:rPr lang="fr-FR" dirty="0"/>
              <a:t>: Journée pyjama ainsi que le visionnement « </a:t>
            </a:r>
            <a:r>
              <a:rPr lang="fr-FR" i="1" dirty="0"/>
              <a:t>Sens dessus dessous </a:t>
            </a:r>
            <a:r>
              <a:rPr lang="fr-FR" dirty="0"/>
              <a:t>»</a:t>
            </a:r>
          </a:p>
        </p:txBody>
      </p:sp>
    </p:spTree>
    <p:extLst>
      <p:ext uri="{BB962C8B-B14F-4D97-AF65-F5344CB8AC3E}">
        <p14:creationId xmlns:p14="http://schemas.microsoft.com/office/powerpoint/2010/main" val="34925908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D3384B6-6CE3-4649-9754-FAD8E9CD8240}"/>
              </a:ext>
            </a:extLst>
          </p:cNvPr>
          <p:cNvSpPr>
            <a:spLocks noGrp="1"/>
          </p:cNvSpPr>
          <p:nvPr>
            <p:ph type="title"/>
          </p:nvPr>
        </p:nvSpPr>
        <p:spPr>
          <a:xfrm>
            <a:off x="914399" y="836889"/>
            <a:ext cx="5181601" cy="612494"/>
          </a:xfrm>
        </p:spPr>
        <p:txBody>
          <a:bodyPr anchor="b">
            <a:normAutofit/>
          </a:bodyPr>
          <a:lstStyle/>
          <a:p>
            <a:r>
              <a:rPr lang="fr-FR" sz="3600" dirty="0"/>
              <a:t>Matériel exploité</a:t>
            </a:r>
          </a:p>
        </p:txBody>
      </p:sp>
      <p:sp>
        <p:nvSpPr>
          <p:cNvPr id="22" name="Content Placeholder 9">
            <a:extLst>
              <a:ext uri="{FF2B5EF4-FFF2-40B4-BE49-F238E27FC236}">
                <a16:creationId xmlns:a16="http://schemas.microsoft.com/office/drawing/2014/main" id="{551E97AB-74CC-C281-615E-6E8AA354CCCB}"/>
              </a:ext>
            </a:extLst>
          </p:cNvPr>
          <p:cNvSpPr>
            <a:spLocks noGrp="1"/>
          </p:cNvSpPr>
          <p:nvPr>
            <p:ph idx="1"/>
          </p:nvPr>
        </p:nvSpPr>
        <p:spPr>
          <a:xfrm>
            <a:off x="896111" y="1947869"/>
            <a:ext cx="5536773" cy="4119558"/>
          </a:xfrm>
        </p:spPr>
        <p:txBody>
          <a:bodyPr>
            <a:normAutofit fontScale="92500" lnSpcReduction="20000"/>
          </a:bodyPr>
          <a:lstStyle/>
          <a:p>
            <a:r>
              <a:rPr lang="en-US" sz="2200" dirty="0"/>
              <a:t>Littérature jeunesse (album : </a:t>
            </a:r>
            <a:r>
              <a:rPr lang="en-US" sz="2200" i="1" dirty="0"/>
              <a:t>La couleur des émotions</a:t>
            </a:r>
            <a:r>
              <a:rPr lang="en-US" sz="2200" dirty="0"/>
              <a:t>)</a:t>
            </a:r>
          </a:p>
          <a:p>
            <a:r>
              <a:rPr lang="en-US" sz="2200" dirty="0"/>
              <a:t>Capsules vidéos (comptines)</a:t>
            </a:r>
          </a:p>
          <a:p>
            <a:r>
              <a:rPr lang="en-US" sz="2200" dirty="0"/>
              <a:t>Materiel de manipulation (fiches de mises en situation, fiches pour pâte à modeler, jeux de mémoire, petit cahier à colorizer, images à mimer)</a:t>
            </a:r>
          </a:p>
          <a:p>
            <a:r>
              <a:rPr lang="en-US" sz="2200" dirty="0"/>
              <a:t>Matériel pédagogique pour les strategies de la gestion des émotions (trousse pédagogique, Mylène Boutin)</a:t>
            </a:r>
          </a:p>
          <a:p>
            <a:r>
              <a:rPr lang="en-US" sz="2200" dirty="0"/>
              <a:t>Roulete d’émotions </a:t>
            </a:r>
          </a:p>
          <a:p>
            <a:r>
              <a:rPr lang="en-US" sz="2200" dirty="0"/>
              <a:t>Monstres d’émotions (« </a:t>
            </a:r>
            <a:r>
              <a:rPr lang="en-US" sz="2200" i="1" dirty="0"/>
              <a:t>comment je me sens aujourd’hui </a:t>
            </a:r>
            <a:r>
              <a:rPr lang="en-US" sz="2200" dirty="0"/>
              <a:t>»)</a:t>
            </a:r>
          </a:p>
          <a:p>
            <a:r>
              <a:rPr lang="en-US" sz="2200" dirty="0"/>
              <a:t>Lettres à remettre aux parents</a:t>
            </a:r>
          </a:p>
          <a:p>
            <a:pPr marL="0" indent="0">
              <a:buNone/>
            </a:pPr>
            <a:endParaRPr lang="en-US" sz="1600" dirty="0"/>
          </a:p>
          <a:p>
            <a:pPr marL="0" indent="0">
              <a:buNone/>
            </a:pPr>
            <a:endParaRPr lang="en-US" sz="1600" dirty="0">
              <a:solidFill>
                <a:schemeClr val="tx2"/>
              </a:solidFill>
            </a:endParaRPr>
          </a:p>
        </p:txBody>
      </p:sp>
      <p:grpSp>
        <p:nvGrpSpPr>
          <p:cNvPr id="35" name="Group 34">
            <a:extLst>
              <a:ext uri="{FF2B5EF4-FFF2-40B4-BE49-F238E27FC236}">
                <a16:creationId xmlns:a16="http://schemas.microsoft.com/office/drawing/2014/main" id="{59D47941-986F-4A15-FC41-7527D904BDD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60285" y="4887325"/>
            <a:ext cx="2022729" cy="1993164"/>
            <a:chOff x="-60285" y="4581559"/>
            <a:chExt cx="2330572" cy="2296509"/>
          </a:xfrm>
        </p:grpSpPr>
        <p:sp>
          <p:nvSpPr>
            <p:cNvPr id="36" name="Freeform: Shape 35">
              <a:extLst>
                <a:ext uri="{FF2B5EF4-FFF2-40B4-BE49-F238E27FC236}">
                  <a16:creationId xmlns:a16="http://schemas.microsoft.com/office/drawing/2014/main" id="{360EC868-83E9-43E0-4856-1190B28863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1400132">
              <a:off x="1073269" y="6038524"/>
              <a:ext cx="374890" cy="373361"/>
            </a:xfrm>
            <a:custGeom>
              <a:avLst/>
              <a:gdLst>
                <a:gd name="connsiteX0" fmla="*/ 2531073 w 4828010"/>
                <a:gd name="connsiteY0" fmla="*/ 0 h 4873559"/>
                <a:gd name="connsiteX1" fmla="*/ 3937963 w 4828010"/>
                <a:gd name="connsiteY1" fmla="*/ 437433 h 4873559"/>
                <a:gd name="connsiteX2" fmla="*/ 4806231 w 4828010"/>
                <a:gd name="connsiteY2" fmla="*/ 1773180 h 4873559"/>
                <a:gd name="connsiteX3" fmla="*/ 4448644 w 4828010"/>
                <a:gd name="connsiteY3" fmla="*/ 3933235 h 4873559"/>
                <a:gd name="connsiteX4" fmla="*/ 3192542 w 4828010"/>
                <a:gd name="connsiteY4" fmla="*/ 4716168 h 4873559"/>
                <a:gd name="connsiteX5" fmla="*/ 937448 w 4828010"/>
                <a:gd name="connsiteY5" fmla="*/ 4547691 h 4873559"/>
                <a:gd name="connsiteX6" fmla="*/ 12348 w 4828010"/>
                <a:gd name="connsiteY6" fmla="*/ 3026750 h 4873559"/>
                <a:gd name="connsiteX7" fmla="*/ 553508 w 4828010"/>
                <a:gd name="connsiteY7" fmla="*/ 740383 h 4873559"/>
                <a:gd name="connsiteX8" fmla="*/ 2531073 w 4828010"/>
                <a:gd name="connsiteY8" fmla="*/ 0 h 4873559"/>
                <a:gd name="connsiteX0" fmla="*/ 2531073 w 4828010"/>
                <a:gd name="connsiteY0" fmla="*/ 0 h 4853896"/>
                <a:gd name="connsiteX1" fmla="*/ 3937963 w 4828010"/>
                <a:gd name="connsiteY1" fmla="*/ 437433 h 4853896"/>
                <a:gd name="connsiteX2" fmla="*/ 4806231 w 4828010"/>
                <a:gd name="connsiteY2" fmla="*/ 1773180 h 4853896"/>
                <a:gd name="connsiteX3" fmla="*/ 4448644 w 4828010"/>
                <a:gd name="connsiteY3" fmla="*/ 3933235 h 4853896"/>
                <a:gd name="connsiteX4" fmla="*/ 3192542 w 4828010"/>
                <a:gd name="connsiteY4" fmla="*/ 4716168 h 4853896"/>
                <a:gd name="connsiteX5" fmla="*/ 1075671 w 4828010"/>
                <a:gd name="connsiteY5" fmla="*/ 4473263 h 4853896"/>
                <a:gd name="connsiteX6" fmla="*/ 12348 w 4828010"/>
                <a:gd name="connsiteY6" fmla="*/ 3026750 h 4853896"/>
                <a:gd name="connsiteX7" fmla="*/ 553508 w 4828010"/>
                <a:gd name="connsiteY7" fmla="*/ 740383 h 4853896"/>
                <a:gd name="connsiteX8" fmla="*/ 2531073 w 4828010"/>
                <a:gd name="connsiteY8" fmla="*/ 0 h 4853896"/>
                <a:gd name="connsiteX0" fmla="*/ 2531073 w 4828010"/>
                <a:gd name="connsiteY0" fmla="*/ 0 h 4852652"/>
                <a:gd name="connsiteX1" fmla="*/ 3937963 w 4828010"/>
                <a:gd name="connsiteY1" fmla="*/ 437433 h 4852652"/>
                <a:gd name="connsiteX2" fmla="*/ 4806231 w 4828010"/>
                <a:gd name="connsiteY2" fmla="*/ 1773180 h 4852652"/>
                <a:gd name="connsiteX3" fmla="*/ 4448644 w 4828010"/>
                <a:gd name="connsiteY3" fmla="*/ 3933235 h 4852652"/>
                <a:gd name="connsiteX4" fmla="*/ 3192542 w 4828010"/>
                <a:gd name="connsiteY4" fmla="*/ 4716168 h 4852652"/>
                <a:gd name="connsiteX5" fmla="*/ 1160732 w 4828010"/>
                <a:gd name="connsiteY5" fmla="*/ 4467947 h 4852652"/>
                <a:gd name="connsiteX6" fmla="*/ 12348 w 4828010"/>
                <a:gd name="connsiteY6" fmla="*/ 3026750 h 4852652"/>
                <a:gd name="connsiteX7" fmla="*/ 553508 w 4828010"/>
                <a:gd name="connsiteY7" fmla="*/ 740383 h 4852652"/>
                <a:gd name="connsiteX8" fmla="*/ 2531073 w 4828010"/>
                <a:gd name="connsiteY8" fmla="*/ 0 h 4852652"/>
                <a:gd name="connsiteX0" fmla="*/ 2531073 w 4828010"/>
                <a:gd name="connsiteY0" fmla="*/ 0 h 4852652"/>
                <a:gd name="connsiteX1" fmla="*/ 3937963 w 4828010"/>
                <a:gd name="connsiteY1" fmla="*/ 437433 h 4852652"/>
                <a:gd name="connsiteX2" fmla="*/ 4806231 w 4828010"/>
                <a:gd name="connsiteY2" fmla="*/ 1773180 h 4852652"/>
                <a:gd name="connsiteX3" fmla="*/ 4448644 w 4828010"/>
                <a:gd name="connsiteY3" fmla="*/ 3933235 h 4852652"/>
                <a:gd name="connsiteX4" fmla="*/ 3192542 w 4828010"/>
                <a:gd name="connsiteY4" fmla="*/ 4716168 h 4852652"/>
                <a:gd name="connsiteX5" fmla="*/ 1160732 w 4828010"/>
                <a:gd name="connsiteY5" fmla="*/ 4467947 h 4852652"/>
                <a:gd name="connsiteX6" fmla="*/ 12348 w 4828010"/>
                <a:gd name="connsiteY6" fmla="*/ 3026750 h 4852652"/>
                <a:gd name="connsiteX7" fmla="*/ 553508 w 4828010"/>
                <a:gd name="connsiteY7" fmla="*/ 740383 h 4852652"/>
                <a:gd name="connsiteX8" fmla="*/ 2531073 w 4828010"/>
                <a:gd name="connsiteY8" fmla="*/ 0 h 4852652"/>
                <a:gd name="connsiteX0" fmla="*/ 2460239 w 4757176"/>
                <a:gd name="connsiteY0" fmla="*/ 0 h 4850182"/>
                <a:gd name="connsiteX1" fmla="*/ 3867129 w 4757176"/>
                <a:gd name="connsiteY1" fmla="*/ 437433 h 4850182"/>
                <a:gd name="connsiteX2" fmla="*/ 4735397 w 4757176"/>
                <a:gd name="connsiteY2" fmla="*/ 1773180 h 4850182"/>
                <a:gd name="connsiteX3" fmla="*/ 4377810 w 4757176"/>
                <a:gd name="connsiteY3" fmla="*/ 3933235 h 4850182"/>
                <a:gd name="connsiteX4" fmla="*/ 3121708 w 4757176"/>
                <a:gd name="connsiteY4" fmla="*/ 4716168 h 4850182"/>
                <a:gd name="connsiteX5" fmla="*/ 1089898 w 4757176"/>
                <a:gd name="connsiteY5" fmla="*/ 4467947 h 4850182"/>
                <a:gd name="connsiteX6" fmla="*/ 15942 w 4757176"/>
                <a:gd name="connsiteY6" fmla="*/ 3101178 h 4850182"/>
                <a:gd name="connsiteX7" fmla="*/ 482674 w 4757176"/>
                <a:gd name="connsiteY7" fmla="*/ 740383 h 4850182"/>
                <a:gd name="connsiteX8" fmla="*/ 2460239 w 4757176"/>
                <a:gd name="connsiteY8" fmla="*/ 0 h 4850182"/>
                <a:gd name="connsiteX0" fmla="*/ 2460239 w 4757176"/>
                <a:gd name="connsiteY0" fmla="*/ 0 h 4850182"/>
                <a:gd name="connsiteX1" fmla="*/ 3867129 w 4757176"/>
                <a:gd name="connsiteY1" fmla="*/ 437433 h 4850182"/>
                <a:gd name="connsiteX2" fmla="*/ 4735397 w 4757176"/>
                <a:gd name="connsiteY2" fmla="*/ 1773180 h 4850182"/>
                <a:gd name="connsiteX3" fmla="*/ 4377810 w 4757176"/>
                <a:gd name="connsiteY3" fmla="*/ 3933235 h 4850182"/>
                <a:gd name="connsiteX4" fmla="*/ 3121708 w 4757176"/>
                <a:gd name="connsiteY4" fmla="*/ 4716168 h 4850182"/>
                <a:gd name="connsiteX5" fmla="*/ 1089898 w 4757176"/>
                <a:gd name="connsiteY5" fmla="*/ 4467947 h 4850182"/>
                <a:gd name="connsiteX6" fmla="*/ 15942 w 4757176"/>
                <a:gd name="connsiteY6" fmla="*/ 3101178 h 4850182"/>
                <a:gd name="connsiteX7" fmla="*/ 482674 w 4757176"/>
                <a:gd name="connsiteY7" fmla="*/ 740383 h 4850182"/>
                <a:gd name="connsiteX8" fmla="*/ 2460239 w 4757176"/>
                <a:gd name="connsiteY8" fmla="*/ 0 h 4850182"/>
                <a:gd name="connsiteX0" fmla="*/ 2484014 w 4780951"/>
                <a:gd name="connsiteY0" fmla="*/ 0 h 4850182"/>
                <a:gd name="connsiteX1" fmla="*/ 3890904 w 4780951"/>
                <a:gd name="connsiteY1" fmla="*/ 437433 h 4850182"/>
                <a:gd name="connsiteX2" fmla="*/ 4759172 w 4780951"/>
                <a:gd name="connsiteY2" fmla="*/ 1773180 h 4850182"/>
                <a:gd name="connsiteX3" fmla="*/ 4401585 w 4780951"/>
                <a:gd name="connsiteY3" fmla="*/ 3933235 h 4850182"/>
                <a:gd name="connsiteX4" fmla="*/ 3145483 w 4780951"/>
                <a:gd name="connsiteY4" fmla="*/ 4716168 h 4850182"/>
                <a:gd name="connsiteX5" fmla="*/ 1113673 w 4780951"/>
                <a:gd name="connsiteY5" fmla="*/ 4467947 h 4850182"/>
                <a:gd name="connsiteX6" fmla="*/ 39717 w 4780951"/>
                <a:gd name="connsiteY6" fmla="*/ 3101178 h 4850182"/>
                <a:gd name="connsiteX7" fmla="*/ 506449 w 4780951"/>
                <a:gd name="connsiteY7" fmla="*/ 740383 h 4850182"/>
                <a:gd name="connsiteX8" fmla="*/ 2484014 w 4780951"/>
                <a:gd name="connsiteY8" fmla="*/ 0 h 4850182"/>
                <a:gd name="connsiteX0" fmla="*/ 2484014 w 4780127"/>
                <a:gd name="connsiteY0" fmla="*/ 0 h 4850182"/>
                <a:gd name="connsiteX1" fmla="*/ 3890904 w 4780127"/>
                <a:gd name="connsiteY1" fmla="*/ 437433 h 4850182"/>
                <a:gd name="connsiteX2" fmla="*/ 4759172 w 4780127"/>
                <a:gd name="connsiteY2" fmla="*/ 1773180 h 4850182"/>
                <a:gd name="connsiteX3" fmla="*/ 4390953 w 4780127"/>
                <a:gd name="connsiteY3" fmla="*/ 3805644 h 4850182"/>
                <a:gd name="connsiteX4" fmla="*/ 3145483 w 4780127"/>
                <a:gd name="connsiteY4" fmla="*/ 4716168 h 4850182"/>
                <a:gd name="connsiteX5" fmla="*/ 1113673 w 4780127"/>
                <a:gd name="connsiteY5" fmla="*/ 4467947 h 4850182"/>
                <a:gd name="connsiteX6" fmla="*/ 39717 w 4780127"/>
                <a:gd name="connsiteY6" fmla="*/ 3101178 h 4850182"/>
                <a:gd name="connsiteX7" fmla="*/ 506449 w 4780127"/>
                <a:gd name="connsiteY7" fmla="*/ 740383 h 4850182"/>
                <a:gd name="connsiteX8" fmla="*/ 2484014 w 4780127"/>
                <a:gd name="connsiteY8" fmla="*/ 0 h 4850182"/>
                <a:gd name="connsiteX0" fmla="*/ 2484014 w 4778010"/>
                <a:gd name="connsiteY0" fmla="*/ 0 h 4846926"/>
                <a:gd name="connsiteX1" fmla="*/ 3890904 w 4778010"/>
                <a:gd name="connsiteY1" fmla="*/ 437433 h 4846926"/>
                <a:gd name="connsiteX2" fmla="*/ 4759172 w 4778010"/>
                <a:gd name="connsiteY2" fmla="*/ 1773180 h 4846926"/>
                <a:gd name="connsiteX3" fmla="*/ 4390953 w 4778010"/>
                <a:gd name="connsiteY3" fmla="*/ 3805644 h 4846926"/>
                <a:gd name="connsiteX4" fmla="*/ 3343914 w 4778010"/>
                <a:gd name="connsiteY4" fmla="*/ 4712128 h 4846926"/>
                <a:gd name="connsiteX5" fmla="*/ 1113673 w 4778010"/>
                <a:gd name="connsiteY5" fmla="*/ 4467947 h 4846926"/>
                <a:gd name="connsiteX6" fmla="*/ 39717 w 4778010"/>
                <a:gd name="connsiteY6" fmla="*/ 3101178 h 4846926"/>
                <a:gd name="connsiteX7" fmla="*/ 506449 w 4778010"/>
                <a:gd name="connsiteY7" fmla="*/ 740383 h 4846926"/>
                <a:gd name="connsiteX8" fmla="*/ 2484014 w 4778010"/>
                <a:gd name="connsiteY8" fmla="*/ 0 h 4846926"/>
                <a:gd name="connsiteX0" fmla="*/ 2484014 w 4782503"/>
                <a:gd name="connsiteY0" fmla="*/ 0 h 4846926"/>
                <a:gd name="connsiteX1" fmla="*/ 3890904 w 4782503"/>
                <a:gd name="connsiteY1" fmla="*/ 437433 h 4846926"/>
                <a:gd name="connsiteX2" fmla="*/ 4759172 w 4782503"/>
                <a:gd name="connsiteY2" fmla="*/ 1773180 h 4846926"/>
                <a:gd name="connsiteX3" fmla="*/ 4450482 w 4782503"/>
                <a:gd name="connsiteY3" fmla="*/ 3688481 h 4846926"/>
                <a:gd name="connsiteX4" fmla="*/ 3343914 w 4782503"/>
                <a:gd name="connsiteY4" fmla="*/ 4712128 h 4846926"/>
                <a:gd name="connsiteX5" fmla="*/ 1113673 w 4782503"/>
                <a:gd name="connsiteY5" fmla="*/ 4467947 h 4846926"/>
                <a:gd name="connsiteX6" fmla="*/ 39717 w 4782503"/>
                <a:gd name="connsiteY6" fmla="*/ 3101178 h 4846926"/>
                <a:gd name="connsiteX7" fmla="*/ 506449 w 4782503"/>
                <a:gd name="connsiteY7" fmla="*/ 740383 h 4846926"/>
                <a:gd name="connsiteX8" fmla="*/ 2484014 w 4782503"/>
                <a:gd name="connsiteY8" fmla="*/ 0 h 4846926"/>
                <a:gd name="connsiteX0" fmla="*/ 2484014 w 4784889"/>
                <a:gd name="connsiteY0" fmla="*/ 0 h 4846926"/>
                <a:gd name="connsiteX1" fmla="*/ 3890904 w 4784889"/>
                <a:gd name="connsiteY1" fmla="*/ 437433 h 4846926"/>
                <a:gd name="connsiteX2" fmla="*/ 4759172 w 4784889"/>
                <a:gd name="connsiteY2" fmla="*/ 1773180 h 4846926"/>
                <a:gd name="connsiteX3" fmla="*/ 4474294 w 4784889"/>
                <a:gd name="connsiteY3" fmla="*/ 3676361 h 4846926"/>
                <a:gd name="connsiteX4" fmla="*/ 3343914 w 4784889"/>
                <a:gd name="connsiteY4" fmla="*/ 4712128 h 4846926"/>
                <a:gd name="connsiteX5" fmla="*/ 1113673 w 4784889"/>
                <a:gd name="connsiteY5" fmla="*/ 4467947 h 4846926"/>
                <a:gd name="connsiteX6" fmla="*/ 39717 w 4784889"/>
                <a:gd name="connsiteY6" fmla="*/ 3101178 h 4846926"/>
                <a:gd name="connsiteX7" fmla="*/ 506449 w 4784889"/>
                <a:gd name="connsiteY7" fmla="*/ 740383 h 4846926"/>
                <a:gd name="connsiteX8" fmla="*/ 2484014 w 4784889"/>
                <a:gd name="connsiteY8" fmla="*/ 0 h 4846926"/>
                <a:gd name="connsiteX0" fmla="*/ 2484014 w 4784889"/>
                <a:gd name="connsiteY0" fmla="*/ 0 h 4860980"/>
                <a:gd name="connsiteX1" fmla="*/ 3890904 w 4784889"/>
                <a:gd name="connsiteY1" fmla="*/ 437433 h 4860980"/>
                <a:gd name="connsiteX2" fmla="*/ 4759172 w 4784889"/>
                <a:gd name="connsiteY2" fmla="*/ 1773180 h 4860980"/>
                <a:gd name="connsiteX3" fmla="*/ 4474294 w 4784889"/>
                <a:gd name="connsiteY3" fmla="*/ 3676361 h 4860980"/>
                <a:gd name="connsiteX4" fmla="*/ 3343914 w 4784889"/>
                <a:gd name="connsiteY4" fmla="*/ 4712128 h 4860980"/>
                <a:gd name="connsiteX5" fmla="*/ 1097799 w 4784889"/>
                <a:gd name="connsiteY5" fmla="*/ 4524510 h 4860980"/>
                <a:gd name="connsiteX6" fmla="*/ 39717 w 4784889"/>
                <a:gd name="connsiteY6" fmla="*/ 3101178 h 4860980"/>
                <a:gd name="connsiteX7" fmla="*/ 506449 w 4784889"/>
                <a:gd name="connsiteY7" fmla="*/ 740383 h 4860980"/>
                <a:gd name="connsiteX8" fmla="*/ 2484014 w 4784889"/>
                <a:gd name="connsiteY8" fmla="*/ 0 h 4860980"/>
                <a:gd name="connsiteX0" fmla="*/ 2484014 w 4783308"/>
                <a:gd name="connsiteY0" fmla="*/ 0 h 4860981"/>
                <a:gd name="connsiteX1" fmla="*/ 3890904 w 4783308"/>
                <a:gd name="connsiteY1" fmla="*/ 437433 h 4860981"/>
                <a:gd name="connsiteX2" fmla="*/ 4759172 w 4783308"/>
                <a:gd name="connsiteY2" fmla="*/ 1773180 h 4860981"/>
                <a:gd name="connsiteX3" fmla="*/ 4474294 w 4783308"/>
                <a:gd name="connsiteY3" fmla="*/ 3676361 h 4860981"/>
                <a:gd name="connsiteX4" fmla="*/ 3443129 w 4783308"/>
                <a:gd name="connsiteY4" fmla="*/ 4712129 h 4860981"/>
                <a:gd name="connsiteX5" fmla="*/ 1097799 w 4783308"/>
                <a:gd name="connsiteY5" fmla="*/ 4524510 h 4860981"/>
                <a:gd name="connsiteX6" fmla="*/ 39717 w 4783308"/>
                <a:gd name="connsiteY6" fmla="*/ 3101178 h 4860981"/>
                <a:gd name="connsiteX7" fmla="*/ 506449 w 4783308"/>
                <a:gd name="connsiteY7" fmla="*/ 740383 h 4860981"/>
                <a:gd name="connsiteX8" fmla="*/ 2484014 w 4783308"/>
                <a:gd name="connsiteY8" fmla="*/ 0 h 4860981"/>
                <a:gd name="connsiteX0" fmla="*/ 2484014 w 4783308"/>
                <a:gd name="connsiteY0" fmla="*/ 0 h 4821502"/>
                <a:gd name="connsiteX1" fmla="*/ 3890904 w 4783308"/>
                <a:gd name="connsiteY1" fmla="*/ 437433 h 4821502"/>
                <a:gd name="connsiteX2" fmla="*/ 4759172 w 4783308"/>
                <a:gd name="connsiteY2" fmla="*/ 1773180 h 4821502"/>
                <a:gd name="connsiteX3" fmla="*/ 4474294 w 4783308"/>
                <a:gd name="connsiteY3" fmla="*/ 3676361 h 4821502"/>
                <a:gd name="connsiteX4" fmla="*/ 3443129 w 4783308"/>
                <a:gd name="connsiteY4" fmla="*/ 4712129 h 4821502"/>
                <a:gd name="connsiteX5" fmla="*/ 1097799 w 4783308"/>
                <a:gd name="connsiteY5" fmla="*/ 4524510 h 4821502"/>
                <a:gd name="connsiteX6" fmla="*/ 39717 w 4783308"/>
                <a:gd name="connsiteY6" fmla="*/ 3101178 h 4821502"/>
                <a:gd name="connsiteX7" fmla="*/ 506449 w 4783308"/>
                <a:gd name="connsiteY7" fmla="*/ 740383 h 4821502"/>
                <a:gd name="connsiteX8" fmla="*/ 2484014 w 4783308"/>
                <a:gd name="connsiteY8" fmla="*/ 0 h 4821502"/>
                <a:gd name="connsiteX0" fmla="*/ 2484014 w 4783308"/>
                <a:gd name="connsiteY0" fmla="*/ 0 h 4821502"/>
                <a:gd name="connsiteX1" fmla="*/ 3890904 w 4783308"/>
                <a:gd name="connsiteY1" fmla="*/ 437433 h 4821502"/>
                <a:gd name="connsiteX2" fmla="*/ 4759172 w 4783308"/>
                <a:gd name="connsiteY2" fmla="*/ 1773180 h 4821502"/>
                <a:gd name="connsiteX3" fmla="*/ 4474294 w 4783308"/>
                <a:gd name="connsiteY3" fmla="*/ 3676361 h 4821502"/>
                <a:gd name="connsiteX4" fmla="*/ 3443129 w 4783308"/>
                <a:gd name="connsiteY4" fmla="*/ 4712129 h 4821502"/>
                <a:gd name="connsiteX5" fmla="*/ 1097799 w 4783308"/>
                <a:gd name="connsiteY5" fmla="*/ 4524510 h 4821502"/>
                <a:gd name="connsiteX6" fmla="*/ 39717 w 4783308"/>
                <a:gd name="connsiteY6" fmla="*/ 3101178 h 4821502"/>
                <a:gd name="connsiteX7" fmla="*/ 506449 w 4783308"/>
                <a:gd name="connsiteY7" fmla="*/ 740383 h 4821502"/>
                <a:gd name="connsiteX8" fmla="*/ 2484014 w 4783308"/>
                <a:gd name="connsiteY8" fmla="*/ 0 h 4821502"/>
                <a:gd name="connsiteX0" fmla="*/ 2532073 w 4784141"/>
                <a:gd name="connsiteY0" fmla="*/ 0 h 4773425"/>
                <a:gd name="connsiteX1" fmla="*/ 3891737 w 4784141"/>
                <a:gd name="connsiteY1" fmla="*/ 389356 h 4773425"/>
                <a:gd name="connsiteX2" fmla="*/ 4760005 w 4784141"/>
                <a:gd name="connsiteY2" fmla="*/ 1725103 h 4773425"/>
                <a:gd name="connsiteX3" fmla="*/ 4475127 w 4784141"/>
                <a:gd name="connsiteY3" fmla="*/ 3628284 h 4773425"/>
                <a:gd name="connsiteX4" fmla="*/ 3443962 w 4784141"/>
                <a:gd name="connsiteY4" fmla="*/ 4664052 h 4773425"/>
                <a:gd name="connsiteX5" fmla="*/ 1098632 w 4784141"/>
                <a:gd name="connsiteY5" fmla="*/ 4476433 h 4773425"/>
                <a:gd name="connsiteX6" fmla="*/ 40550 w 4784141"/>
                <a:gd name="connsiteY6" fmla="*/ 3053101 h 4773425"/>
                <a:gd name="connsiteX7" fmla="*/ 507282 w 4784141"/>
                <a:gd name="connsiteY7" fmla="*/ 692306 h 4773425"/>
                <a:gd name="connsiteX8" fmla="*/ 2532073 w 4784141"/>
                <a:gd name="connsiteY8" fmla="*/ 0 h 4773425"/>
                <a:gd name="connsiteX0" fmla="*/ 2532073 w 4784141"/>
                <a:gd name="connsiteY0" fmla="*/ 491 h 4773916"/>
                <a:gd name="connsiteX1" fmla="*/ 3891737 w 4784141"/>
                <a:gd name="connsiteY1" fmla="*/ 389847 h 4773916"/>
                <a:gd name="connsiteX2" fmla="*/ 4760005 w 4784141"/>
                <a:gd name="connsiteY2" fmla="*/ 1725594 h 4773916"/>
                <a:gd name="connsiteX3" fmla="*/ 4475127 w 4784141"/>
                <a:gd name="connsiteY3" fmla="*/ 3628775 h 4773916"/>
                <a:gd name="connsiteX4" fmla="*/ 3443962 w 4784141"/>
                <a:gd name="connsiteY4" fmla="*/ 4664543 h 4773916"/>
                <a:gd name="connsiteX5" fmla="*/ 1098632 w 4784141"/>
                <a:gd name="connsiteY5" fmla="*/ 4476924 h 4773916"/>
                <a:gd name="connsiteX6" fmla="*/ 40550 w 4784141"/>
                <a:gd name="connsiteY6" fmla="*/ 3053592 h 4773916"/>
                <a:gd name="connsiteX7" fmla="*/ 507282 w 4784141"/>
                <a:gd name="connsiteY7" fmla="*/ 692797 h 4773916"/>
                <a:gd name="connsiteX8" fmla="*/ 2532073 w 4784141"/>
                <a:gd name="connsiteY8" fmla="*/ 491 h 4773916"/>
                <a:gd name="connsiteX0" fmla="*/ 2532073 w 4784141"/>
                <a:gd name="connsiteY0" fmla="*/ 491 h 4773916"/>
                <a:gd name="connsiteX1" fmla="*/ 3891737 w 4784141"/>
                <a:gd name="connsiteY1" fmla="*/ 389847 h 4773916"/>
                <a:gd name="connsiteX2" fmla="*/ 4760005 w 4784141"/>
                <a:gd name="connsiteY2" fmla="*/ 1725594 h 4773916"/>
                <a:gd name="connsiteX3" fmla="*/ 4475127 w 4784141"/>
                <a:gd name="connsiteY3" fmla="*/ 3628775 h 4773916"/>
                <a:gd name="connsiteX4" fmla="*/ 3443962 w 4784141"/>
                <a:gd name="connsiteY4" fmla="*/ 4664543 h 4773916"/>
                <a:gd name="connsiteX5" fmla="*/ 1098632 w 4784141"/>
                <a:gd name="connsiteY5" fmla="*/ 4476924 h 4773916"/>
                <a:gd name="connsiteX6" fmla="*/ 40550 w 4784141"/>
                <a:gd name="connsiteY6" fmla="*/ 3053592 h 4773916"/>
                <a:gd name="connsiteX7" fmla="*/ 507282 w 4784141"/>
                <a:gd name="connsiteY7" fmla="*/ 692797 h 4773916"/>
                <a:gd name="connsiteX8" fmla="*/ 2532073 w 4784141"/>
                <a:gd name="connsiteY8" fmla="*/ 491 h 4773916"/>
                <a:gd name="connsiteX0" fmla="*/ 2558783 w 4784614"/>
                <a:gd name="connsiteY0" fmla="*/ 525 h 4757924"/>
                <a:gd name="connsiteX1" fmla="*/ 3892210 w 4784614"/>
                <a:gd name="connsiteY1" fmla="*/ 373855 h 4757924"/>
                <a:gd name="connsiteX2" fmla="*/ 4760478 w 4784614"/>
                <a:gd name="connsiteY2" fmla="*/ 1709602 h 4757924"/>
                <a:gd name="connsiteX3" fmla="*/ 4475600 w 4784614"/>
                <a:gd name="connsiteY3" fmla="*/ 3612783 h 4757924"/>
                <a:gd name="connsiteX4" fmla="*/ 3444435 w 4784614"/>
                <a:gd name="connsiteY4" fmla="*/ 4648551 h 4757924"/>
                <a:gd name="connsiteX5" fmla="*/ 1099105 w 4784614"/>
                <a:gd name="connsiteY5" fmla="*/ 4460932 h 4757924"/>
                <a:gd name="connsiteX6" fmla="*/ 41023 w 4784614"/>
                <a:gd name="connsiteY6" fmla="*/ 3037600 h 4757924"/>
                <a:gd name="connsiteX7" fmla="*/ 507755 w 4784614"/>
                <a:gd name="connsiteY7" fmla="*/ 676805 h 4757924"/>
                <a:gd name="connsiteX8" fmla="*/ 2558783 w 4784614"/>
                <a:gd name="connsiteY8" fmla="*/ 525 h 4757924"/>
                <a:gd name="connsiteX0" fmla="*/ 2558783 w 4784614"/>
                <a:gd name="connsiteY0" fmla="*/ 408 h 4757807"/>
                <a:gd name="connsiteX1" fmla="*/ 3907953 w 4784614"/>
                <a:gd name="connsiteY1" fmla="*/ 443183 h 4757807"/>
                <a:gd name="connsiteX2" fmla="*/ 4760478 w 4784614"/>
                <a:gd name="connsiteY2" fmla="*/ 1709485 h 4757807"/>
                <a:gd name="connsiteX3" fmla="*/ 4475600 w 4784614"/>
                <a:gd name="connsiteY3" fmla="*/ 3612666 h 4757807"/>
                <a:gd name="connsiteX4" fmla="*/ 3444435 w 4784614"/>
                <a:gd name="connsiteY4" fmla="*/ 4648434 h 4757807"/>
                <a:gd name="connsiteX5" fmla="*/ 1099105 w 4784614"/>
                <a:gd name="connsiteY5" fmla="*/ 4460815 h 4757807"/>
                <a:gd name="connsiteX6" fmla="*/ 41023 w 4784614"/>
                <a:gd name="connsiteY6" fmla="*/ 3037483 h 4757807"/>
                <a:gd name="connsiteX7" fmla="*/ 507755 w 4784614"/>
                <a:gd name="connsiteY7" fmla="*/ 676688 h 4757807"/>
                <a:gd name="connsiteX8" fmla="*/ 2558783 w 4784614"/>
                <a:gd name="connsiteY8" fmla="*/ 408 h 4757807"/>
                <a:gd name="connsiteX0" fmla="*/ 2675744 w 4786788"/>
                <a:gd name="connsiteY0" fmla="*/ 250 h 4954478"/>
                <a:gd name="connsiteX1" fmla="*/ 3910127 w 4786788"/>
                <a:gd name="connsiteY1" fmla="*/ 639854 h 4954478"/>
                <a:gd name="connsiteX2" fmla="*/ 4762652 w 4786788"/>
                <a:gd name="connsiteY2" fmla="*/ 1906156 h 4954478"/>
                <a:gd name="connsiteX3" fmla="*/ 4477774 w 4786788"/>
                <a:gd name="connsiteY3" fmla="*/ 3809337 h 4954478"/>
                <a:gd name="connsiteX4" fmla="*/ 3446609 w 4786788"/>
                <a:gd name="connsiteY4" fmla="*/ 4845105 h 4954478"/>
                <a:gd name="connsiteX5" fmla="*/ 1101279 w 4786788"/>
                <a:gd name="connsiteY5" fmla="*/ 4657486 h 4954478"/>
                <a:gd name="connsiteX6" fmla="*/ 43197 w 4786788"/>
                <a:gd name="connsiteY6" fmla="*/ 3234154 h 4954478"/>
                <a:gd name="connsiteX7" fmla="*/ 509929 w 4786788"/>
                <a:gd name="connsiteY7" fmla="*/ 873359 h 4954478"/>
                <a:gd name="connsiteX8" fmla="*/ 2675744 w 4786788"/>
                <a:gd name="connsiteY8" fmla="*/ 250 h 4954478"/>
                <a:gd name="connsiteX0" fmla="*/ 2675744 w 4786788"/>
                <a:gd name="connsiteY0" fmla="*/ 250 h 4954478"/>
                <a:gd name="connsiteX1" fmla="*/ 3910127 w 4786788"/>
                <a:gd name="connsiteY1" fmla="*/ 639854 h 4954478"/>
                <a:gd name="connsiteX2" fmla="*/ 4762652 w 4786788"/>
                <a:gd name="connsiteY2" fmla="*/ 1906156 h 4954478"/>
                <a:gd name="connsiteX3" fmla="*/ 4477774 w 4786788"/>
                <a:gd name="connsiteY3" fmla="*/ 3809337 h 4954478"/>
                <a:gd name="connsiteX4" fmla="*/ 3446609 w 4786788"/>
                <a:gd name="connsiteY4" fmla="*/ 4845105 h 4954478"/>
                <a:gd name="connsiteX5" fmla="*/ 1101279 w 4786788"/>
                <a:gd name="connsiteY5" fmla="*/ 4657486 h 4954478"/>
                <a:gd name="connsiteX6" fmla="*/ 43197 w 4786788"/>
                <a:gd name="connsiteY6" fmla="*/ 3234154 h 4954478"/>
                <a:gd name="connsiteX7" fmla="*/ 509929 w 4786788"/>
                <a:gd name="connsiteY7" fmla="*/ 873359 h 4954478"/>
                <a:gd name="connsiteX8" fmla="*/ 2675744 w 4786788"/>
                <a:gd name="connsiteY8" fmla="*/ 250 h 4954478"/>
                <a:gd name="connsiteX0" fmla="*/ 2675744 w 4786788"/>
                <a:gd name="connsiteY0" fmla="*/ 290 h 4954518"/>
                <a:gd name="connsiteX1" fmla="*/ 3910127 w 4786788"/>
                <a:gd name="connsiteY1" fmla="*/ 639894 h 4954518"/>
                <a:gd name="connsiteX2" fmla="*/ 4762652 w 4786788"/>
                <a:gd name="connsiteY2" fmla="*/ 1906196 h 4954518"/>
                <a:gd name="connsiteX3" fmla="*/ 4477774 w 4786788"/>
                <a:gd name="connsiteY3" fmla="*/ 3809377 h 4954518"/>
                <a:gd name="connsiteX4" fmla="*/ 3446609 w 4786788"/>
                <a:gd name="connsiteY4" fmla="*/ 4845145 h 4954518"/>
                <a:gd name="connsiteX5" fmla="*/ 1101279 w 4786788"/>
                <a:gd name="connsiteY5" fmla="*/ 4657526 h 4954518"/>
                <a:gd name="connsiteX6" fmla="*/ 43197 w 4786788"/>
                <a:gd name="connsiteY6" fmla="*/ 3234194 h 4954518"/>
                <a:gd name="connsiteX7" fmla="*/ 509929 w 4786788"/>
                <a:gd name="connsiteY7" fmla="*/ 873399 h 4954518"/>
                <a:gd name="connsiteX8" fmla="*/ 2675744 w 4786788"/>
                <a:gd name="connsiteY8" fmla="*/ 290 h 4954518"/>
                <a:gd name="connsiteX0" fmla="*/ 2675744 w 4786788"/>
                <a:gd name="connsiteY0" fmla="*/ 326 h 4954554"/>
                <a:gd name="connsiteX1" fmla="*/ 3990884 w 4786788"/>
                <a:gd name="connsiteY1" fmla="*/ 591130 h 4954554"/>
                <a:gd name="connsiteX2" fmla="*/ 4762652 w 4786788"/>
                <a:gd name="connsiteY2" fmla="*/ 1906232 h 4954554"/>
                <a:gd name="connsiteX3" fmla="*/ 4477774 w 4786788"/>
                <a:gd name="connsiteY3" fmla="*/ 3809413 h 4954554"/>
                <a:gd name="connsiteX4" fmla="*/ 3446609 w 4786788"/>
                <a:gd name="connsiteY4" fmla="*/ 4845181 h 4954554"/>
                <a:gd name="connsiteX5" fmla="*/ 1101279 w 4786788"/>
                <a:gd name="connsiteY5" fmla="*/ 4657562 h 4954554"/>
                <a:gd name="connsiteX6" fmla="*/ 43197 w 4786788"/>
                <a:gd name="connsiteY6" fmla="*/ 3234230 h 4954554"/>
                <a:gd name="connsiteX7" fmla="*/ 509929 w 4786788"/>
                <a:gd name="connsiteY7" fmla="*/ 873435 h 4954554"/>
                <a:gd name="connsiteX8" fmla="*/ 2675744 w 4786788"/>
                <a:gd name="connsiteY8" fmla="*/ 326 h 4954554"/>
                <a:gd name="connsiteX0" fmla="*/ 2662196 w 4773240"/>
                <a:gd name="connsiteY0" fmla="*/ 326 h 4954554"/>
                <a:gd name="connsiteX1" fmla="*/ 3977336 w 4773240"/>
                <a:gd name="connsiteY1" fmla="*/ 591130 h 4954554"/>
                <a:gd name="connsiteX2" fmla="*/ 4749104 w 4773240"/>
                <a:gd name="connsiteY2" fmla="*/ 1906232 h 4954554"/>
                <a:gd name="connsiteX3" fmla="*/ 4464226 w 4773240"/>
                <a:gd name="connsiteY3" fmla="*/ 3809413 h 4954554"/>
                <a:gd name="connsiteX4" fmla="*/ 3433061 w 4773240"/>
                <a:gd name="connsiteY4" fmla="*/ 4845181 h 4954554"/>
                <a:gd name="connsiteX5" fmla="*/ 1087731 w 4773240"/>
                <a:gd name="connsiteY5" fmla="*/ 4657562 h 4954554"/>
                <a:gd name="connsiteX6" fmla="*/ 29649 w 4773240"/>
                <a:gd name="connsiteY6" fmla="*/ 3234230 h 4954554"/>
                <a:gd name="connsiteX7" fmla="*/ 640977 w 4773240"/>
                <a:gd name="connsiteY7" fmla="*/ 730117 h 4954554"/>
                <a:gd name="connsiteX8" fmla="*/ 2662196 w 4773240"/>
                <a:gd name="connsiteY8" fmla="*/ 326 h 4954554"/>
                <a:gd name="connsiteX0" fmla="*/ 2664762 w 4775806"/>
                <a:gd name="connsiteY0" fmla="*/ 326 h 4954554"/>
                <a:gd name="connsiteX1" fmla="*/ 3979902 w 4775806"/>
                <a:gd name="connsiteY1" fmla="*/ 591130 h 4954554"/>
                <a:gd name="connsiteX2" fmla="*/ 4751670 w 4775806"/>
                <a:gd name="connsiteY2" fmla="*/ 1906232 h 4954554"/>
                <a:gd name="connsiteX3" fmla="*/ 4466792 w 4775806"/>
                <a:gd name="connsiteY3" fmla="*/ 3809413 h 4954554"/>
                <a:gd name="connsiteX4" fmla="*/ 3435627 w 4775806"/>
                <a:gd name="connsiteY4" fmla="*/ 4845181 h 4954554"/>
                <a:gd name="connsiteX5" fmla="*/ 1090297 w 4775806"/>
                <a:gd name="connsiteY5" fmla="*/ 4657562 h 4954554"/>
                <a:gd name="connsiteX6" fmla="*/ 32215 w 4775806"/>
                <a:gd name="connsiteY6" fmla="*/ 3234230 h 4954554"/>
                <a:gd name="connsiteX7" fmla="*/ 607899 w 4775806"/>
                <a:gd name="connsiteY7" fmla="*/ 806182 h 4954554"/>
                <a:gd name="connsiteX8" fmla="*/ 2664762 w 4775806"/>
                <a:gd name="connsiteY8" fmla="*/ 326 h 4954554"/>
                <a:gd name="connsiteX0" fmla="*/ 2673549 w 4784593"/>
                <a:gd name="connsiteY0" fmla="*/ 326 h 4954554"/>
                <a:gd name="connsiteX1" fmla="*/ 3988689 w 4784593"/>
                <a:gd name="connsiteY1" fmla="*/ 591130 h 4954554"/>
                <a:gd name="connsiteX2" fmla="*/ 4760457 w 4784593"/>
                <a:gd name="connsiteY2" fmla="*/ 1906232 h 4954554"/>
                <a:gd name="connsiteX3" fmla="*/ 4475579 w 4784593"/>
                <a:gd name="connsiteY3" fmla="*/ 3809413 h 4954554"/>
                <a:gd name="connsiteX4" fmla="*/ 3444414 w 4784593"/>
                <a:gd name="connsiteY4" fmla="*/ 4845181 h 4954554"/>
                <a:gd name="connsiteX5" fmla="*/ 1099084 w 4784593"/>
                <a:gd name="connsiteY5" fmla="*/ 4657562 h 4954554"/>
                <a:gd name="connsiteX6" fmla="*/ 41002 w 4784593"/>
                <a:gd name="connsiteY6" fmla="*/ 3234230 h 4954554"/>
                <a:gd name="connsiteX7" fmla="*/ 616686 w 4784593"/>
                <a:gd name="connsiteY7" fmla="*/ 806182 h 4954554"/>
                <a:gd name="connsiteX8" fmla="*/ 2673549 w 4784593"/>
                <a:gd name="connsiteY8" fmla="*/ 326 h 4954554"/>
                <a:gd name="connsiteX0" fmla="*/ 2649000 w 4760044"/>
                <a:gd name="connsiteY0" fmla="*/ 326 h 4964273"/>
                <a:gd name="connsiteX1" fmla="*/ 3964140 w 4760044"/>
                <a:gd name="connsiteY1" fmla="*/ 591130 h 4964273"/>
                <a:gd name="connsiteX2" fmla="*/ 4735908 w 4760044"/>
                <a:gd name="connsiteY2" fmla="*/ 1906232 h 4964273"/>
                <a:gd name="connsiteX3" fmla="*/ 4451030 w 4760044"/>
                <a:gd name="connsiteY3" fmla="*/ 3809413 h 4964273"/>
                <a:gd name="connsiteX4" fmla="*/ 3419865 w 4760044"/>
                <a:gd name="connsiteY4" fmla="*/ 4845181 h 4964273"/>
                <a:gd name="connsiteX5" fmla="*/ 1074535 w 4760044"/>
                <a:gd name="connsiteY5" fmla="*/ 4657562 h 4964273"/>
                <a:gd name="connsiteX6" fmla="*/ 33359 w 4760044"/>
                <a:gd name="connsiteY6" fmla="*/ 2995991 h 4964273"/>
                <a:gd name="connsiteX7" fmla="*/ 592137 w 4760044"/>
                <a:gd name="connsiteY7" fmla="*/ 806182 h 4964273"/>
                <a:gd name="connsiteX8" fmla="*/ 2649000 w 4760044"/>
                <a:gd name="connsiteY8" fmla="*/ 326 h 4964273"/>
                <a:gd name="connsiteX0" fmla="*/ 2649000 w 4849482"/>
                <a:gd name="connsiteY0" fmla="*/ 2 h 4963949"/>
                <a:gd name="connsiteX1" fmla="*/ 4735908 w 4849482"/>
                <a:gd name="connsiteY1" fmla="*/ 1905908 h 4963949"/>
                <a:gd name="connsiteX2" fmla="*/ 4451030 w 4849482"/>
                <a:gd name="connsiteY2" fmla="*/ 3809089 h 4963949"/>
                <a:gd name="connsiteX3" fmla="*/ 3419865 w 4849482"/>
                <a:gd name="connsiteY3" fmla="*/ 4844857 h 4963949"/>
                <a:gd name="connsiteX4" fmla="*/ 1074535 w 4849482"/>
                <a:gd name="connsiteY4" fmla="*/ 4657238 h 4963949"/>
                <a:gd name="connsiteX5" fmla="*/ 33359 w 4849482"/>
                <a:gd name="connsiteY5" fmla="*/ 2995667 h 4963949"/>
                <a:gd name="connsiteX6" fmla="*/ 592137 w 4849482"/>
                <a:gd name="connsiteY6" fmla="*/ 805858 h 4963949"/>
                <a:gd name="connsiteX7" fmla="*/ 2649000 w 4849482"/>
                <a:gd name="connsiteY7" fmla="*/ 2 h 4963949"/>
                <a:gd name="connsiteX0" fmla="*/ 2649000 w 4942023"/>
                <a:gd name="connsiteY0" fmla="*/ 2 h 4678955"/>
                <a:gd name="connsiteX1" fmla="*/ 4735908 w 4942023"/>
                <a:gd name="connsiteY1" fmla="*/ 1905908 h 4678955"/>
                <a:gd name="connsiteX2" fmla="*/ 4451030 w 4942023"/>
                <a:gd name="connsiteY2" fmla="*/ 3809089 h 4678955"/>
                <a:gd name="connsiteX3" fmla="*/ 1074535 w 4942023"/>
                <a:gd name="connsiteY3" fmla="*/ 4657238 h 4678955"/>
                <a:gd name="connsiteX4" fmla="*/ 33359 w 4942023"/>
                <a:gd name="connsiteY4" fmla="*/ 2995667 h 4678955"/>
                <a:gd name="connsiteX5" fmla="*/ 592137 w 4942023"/>
                <a:gd name="connsiteY5" fmla="*/ 805858 h 4678955"/>
                <a:gd name="connsiteX6" fmla="*/ 2649000 w 4942023"/>
                <a:gd name="connsiteY6" fmla="*/ 2 h 4678955"/>
                <a:gd name="connsiteX0" fmla="*/ 2649000 w 4806392"/>
                <a:gd name="connsiteY0" fmla="*/ 2 h 4842789"/>
                <a:gd name="connsiteX1" fmla="*/ 4735908 w 4806392"/>
                <a:gd name="connsiteY1" fmla="*/ 1905908 h 4842789"/>
                <a:gd name="connsiteX2" fmla="*/ 3706624 w 4806392"/>
                <a:gd name="connsiteY2" fmla="*/ 4493428 h 4842789"/>
                <a:gd name="connsiteX3" fmla="*/ 1074535 w 4806392"/>
                <a:gd name="connsiteY3" fmla="*/ 4657238 h 4842789"/>
                <a:gd name="connsiteX4" fmla="*/ 33359 w 4806392"/>
                <a:gd name="connsiteY4" fmla="*/ 2995667 h 4842789"/>
                <a:gd name="connsiteX5" fmla="*/ 592137 w 4806392"/>
                <a:gd name="connsiteY5" fmla="*/ 805858 h 4842789"/>
                <a:gd name="connsiteX6" fmla="*/ 2649000 w 4806392"/>
                <a:gd name="connsiteY6" fmla="*/ 2 h 48427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806392" h="4842789">
                  <a:moveTo>
                    <a:pt x="2649000" y="2"/>
                  </a:moveTo>
                  <a:cubicBezTo>
                    <a:pt x="3339628" y="183344"/>
                    <a:pt x="4435570" y="1271060"/>
                    <a:pt x="4735908" y="1905908"/>
                  </a:cubicBezTo>
                  <a:cubicBezTo>
                    <a:pt x="5036246" y="2540756"/>
                    <a:pt x="4316853" y="4034873"/>
                    <a:pt x="3706624" y="4493428"/>
                  </a:cubicBezTo>
                  <a:cubicBezTo>
                    <a:pt x="3096395" y="4951983"/>
                    <a:pt x="1686746" y="4906865"/>
                    <a:pt x="1074535" y="4657238"/>
                  </a:cubicBezTo>
                  <a:cubicBezTo>
                    <a:pt x="462324" y="4407611"/>
                    <a:pt x="145196" y="3624902"/>
                    <a:pt x="33359" y="2995667"/>
                  </a:cubicBezTo>
                  <a:cubicBezTo>
                    <a:pt x="-94426" y="2318585"/>
                    <a:pt x="156197" y="1305135"/>
                    <a:pt x="592137" y="805858"/>
                  </a:cubicBezTo>
                  <a:cubicBezTo>
                    <a:pt x="1028077" y="306581"/>
                    <a:pt x="1996327" y="30750"/>
                    <a:pt x="2649000" y="2"/>
                  </a:cubicBezTo>
                  <a:close/>
                </a:path>
              </a:pathLst>
            </a:custGeom>
            <a:solidFill>
              <a:schemeClr val="accent3">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Freeform: Shape 36">
              <a:extLst>
                <a:ext uri="{FF2B5EF4-FFF2-40B4-BE49-F238E27FC236}">
                  <a16:creationId xmlns:a16="http://schemas.microsoft.com/office/drawing/2014/main" id="{6D985B52-4EDF-48D5-D47E-F9B38F2A1C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29076">
              <a:off x="962723" y="6319494"/>
              <a:ext cx="1307564" cy="558574"/>
            </a:xfrm>
            <a:custGeom>
              <a:avLst/>
              <a:gdLst>
                <a:gd name="connsiteX0" fmla="*/ 1307564 w 1307564"/>
                <a:gd name="connsiteY0" fmla="*/ 360848 h 558574"/>
                <a:gd name="connsiteX1" fmla="*/ 1264610 w 1307564"/>
                <a:gd name="connsiteY1" fmla="*/ 558387 h 558574"/>
                <a:gd name="connsiteX2" fmla="*/ 496925 w 1307564"/>
                <a:gd name="connsiteY2" fmla="*/ 469382 h 558574"/>
                <a:gd name="connsiteX3" fmla="*/ 472802 w 1307564"/>
                <a:gd name="connsiteY3" fmla="*/ 464872 h 558574"/>
                <a:gd name="connsiteX4" fmla="*/ 0 w 1307564"/>
                <a:gd name="connsiteY4" fmla="*/ 0 h 558574"/>
                <a:gd name="connsiteX5" fmla="*/ 152076 w 1307564"/>
                <a:gd name="connsiteY5" fmla="*/ 41404 h 558574"/>
                <a:gd name="connsiteX6" fmla="*/ 1307564 w 1307564"/>
                <a:gd name="connsiteY6" fmla="*/ 360848 h 558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7564" h="558574">
                  <a:moveTo>
                    <a:pt x="1307564" y="360848"/>
                  </a:moveTo>
                  <a:cubicBezTo>
                    <a:pt x="1303188" y="403876"/>
                    <a:pt x="1279827" y="564823"/>
                    <a:pt x="1264610" y="558387"/>
                  </a:cubicBezTo>
                  <a:cubicBezTo>
                    <a:pt x="1237694" y="559849"/>
                    <a:pt x="802592" y="520038"/>
                    <a:pt x="496925" y="469382"/>
                  </a:cubicBezTo>
                  <a:lnTo>
                    <a:pt x="472802" y="464872"/>
                  </a:lnTo>
                  <a:lnTo>
                    <a:pt x="0" y="0"/>
                  </a:lnTo>
                  <a:lnTo>
                    <a:pt x="152076" y="41404"/>
                  </a:lnTo>
                  <a:cubicBezTo>
                    <a:pt x="614511" y="166095"/>
                    <a:pt x="1270124" y="336305"/>
                    <a:pt x="1307564" y="360848"/>
                  </a:cubicBezTo>
                  <a:close/>
                </a:path>
              </a:pathLst>
            </a:custGeom>
            <a:solidFill>
              <a:schemeClr val="accent4">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8" name="Freeform: Shape 37">
              <a:extLst>
                <a:ext uri="{FF2B5EF4-FFF2-40B4-BE49-F238E27FC236}">
                  <a16:creationId xmlns:a16="http://schemas.microsoft.com/office/drawing/2014/main" id="{3DFB3DD7-EE05-3397-7AB2-0974D469A3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8929076">
              <a:off x="962723" y="6319494"/>
              <a:ext cx="1307564" cy="558574"/>
            </a:xfrm>
            <a:custGeom>
              <a:avLst/>
              <a:gdLst>
                <a:gd name="connsiteX0" fmla="*/ 1307564 w 1307564"/>
                <a:gd name="connsiteY0" fmla="*/ 360848 h 558574"/>
                <a:gd name="connsiteX1" fmla="*/ 1264610 w 1307564"/>
                <a:gd name="connsiteY1" fmla="*/ 558387 h 558574"/>
                <a:gd name="connsiteX2" fmla="*/ 496925 w 1307564"/>
                <a:gd name="connsiteY2" fmla="*/ 469382 h 558574"/>
                <a:gd name="connsiteX3" fmla="*/ 472802 w 1307564"/>
                <a:gd name="connsiteY3" fmla="*/ 464872 h 558574"/>
                <a:gd name="connsiteX4" fmla="*/ 0 w 1307564"/>
                <a:gd name="connsiteY4" fmla="*/ 0 h 558574"/>
                <a:gd name="connsiteX5" fmla="*/ 152076 w 1307564"/>
                <a:gd name="connsiteY5" fmla="*/ 41404 h 558574"/>
                <a:gd name="connsiteX6" fmla="*/ 1307564 w 1307564"/>
                <a:gd name="connsiteY6" fmla="*/ 360848 h 5585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07564" h="558574">
                  <a:moveTo>
                    <a:pt x="1307564" y="360848"/>
                  </a:moveTo>
                  <a:cubicBezTo>
                    <a:pt x="1303188" y="403876"/>
                    <a:pt x="1279827" y="564823"/>
                    <a:pt x="1264610" y="558387"/>
                  </a:cubicBezTo>
                  <a:cubicBezTo>
                    <a:pt x="1237694" y="559849"/>
                    <a:pt x="802592" y="520038"/>
                    <a:pt x="496925" y="469382"/>
                  </a:cubicBezTo>
                  <a:lnTo>
                    <a:pt x="472802" y="464872"/>
                  </a:lnTo>
                  <a:lnTo>
                    <a:pt x="0" y="0"/>
                  </a:lnTo>
                  <a:lnTo>
                    <a:pt x="152076" y="41404"/>
                  </a:lnTo>
                  <a:cubicBezTo>
                    <a:pt x="614511" y="166095"/>
                    <a:pt x="1270124" y="336305"/>
                    <a:pt x="1307564" y="360848"/>
                  </a:cubicBezTo>
                  <a:close/>
                </a:path>
              </a:pathLst>
            </a:custGeom>
            <a:solidFill>
              <a:schemeClr val="accent3">
                <a:lumMod val="20000"/>
                <a:lumOff val="80000"/>
                <a:alpha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9" name="Freeform: Shape 38">
              <a:extLst>
                <a:ext uri="{FF2B5EF4-FFF2-40B4-BE49-F238E27FC236}">
                  <a16:creationId xmlns:a16="http://schemas.microsoft.com/office/drawing/2014/main" id="{D1E859F5-3E53-24D1-D141-628C029B79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938007" flipV="1">
              <a:off x="-570599" y="5091873"/>
              <a:ext cx="1904974" cy="884345"/>
            </a:xfrm>
            <a:custGeom>
              <a:avLst/>
              <a:gdLst>
                <a:gd name="connsiteX0" fmla="*/ 0 w 1904974"/>
                <a:gd name="connsiteY0" fmla="*/ 421557 h 884345"/>
                <a:gd name="connsiteX1" fmla="*/ 416370 w 1904974"/>
                <a:gd name="connsiteY1" fmla="*/ 530740 h 884345"/>
                <a:gd name="connsiteX2" fmla="*/ 1800731 w 1904974"/>
                <a:gd name="connsiteY2" fmla="*/ 866036 h 884345"/>
                <a:gd name="connsiteX3" fmla="*/ 1904485 w 1904974"/>
                <a:gd name="connsiteY3" fmla="*/ 880134 h 884345"/>
                <a:gd name="connsiteX4" fmla="*/ 1894966 w 1904974"/>
                <a:gd name="connsiteY4" fmla="*/ 779469 h 884345"/>
                <a:gd name="connsiteX5" fmla="*/ 1761844 w 1904974"/>
                <a:gd name="connsiteY5" fmla="*/ 402374 h 884345"/>
                <a:gd name="connsiteX6" fmla="*/ 1377785 w 1904974"/>
                <a:gd name="connsiteY6" fmla="*/ 3317 h 884345"/>
                <a:gd name="connsiteX7" fmla="*/ 1372668 w 1904974"/>
                <a:gd name="connsiteY7" fmla="*/ 0 h 884345"/>
                <a:gd name="connsiteX8" fmla="*/ 337869 w 1904974"/>
                <a:gd name="connsiteY8" fmla="*/ 139908 h 884345"/>
                <a:gd name="connsiteX9" fmla="*/ 188081 w 1904974"/>
                <a:gd name="connsiteY9" fmla="*/ 203651 h 884345"/>
                <a:gd name="connsiteX10" fmla="*/ 125663 w 1904974"/>
                <a:gd name="connsiteY10" fmla="*/ 268413 h 884345"/>
                <a:gd name="connsiteX11" fmla="*/ 0 w 1904974"/>
                <a:gd name="connsiteY11" fmla="*/ 421557 h 88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04974" h="884345">
                  <a:moveTo>
                    <a:pt x="0" y="421557"/>
                  </a:moveTo>
                  <a:cubicBezTo>
                    <a:pt x="3634" y="427260"/>
                    <a:pt x="235761" y="473169"/>
                    <a:pt x="416370" y="530740"/>
                  </a:cubicBezTo>
                  <a:lnTo>
                    <a:pt x="1800731" y="866036"/>
                  </a:lnTo>
                  <a:cubicBezTo>
                    <a:pt x="1847450" y="875071"/>
                    <a:pt x="1894389" y="892323"/>
                    <a:pt x="1904485" y="880134"/>
                  </a:cubicBezTo>
                  <a:cubicBezTo>
                    <a:pt x="1907165" y="859490"/>
                    <a:pt x="1898113" y="808332"/>
                    <a:pt x="1894966" y="779469"/>
                  </a:cubicBezTo>
                  <a:cubicBezTo>
                    <a:pt x="1878988" y="675447"/>
                    <a:pt x="1847255" y="520751"/>
                    <a:pt x="1761844" y="402374"/>
                  </a:cubicBezTo>
                  <a:cubicBezTo>
                    <a:pt x="1676433" y="283997"/>
                    <a:pt x="1531056" y="114087"/>
                    <a:pt x="1377785" y="3317"/>
                  </a:cubicBezTo>
                  <a:lnTo>
                    <a:pt x="1372668" y="0"/>
                  </a:lnTo>
                  <a:lnTo>
                    <a:pt x="337869" y="139908"/>
                  </a:lnTo>
                  <a:lnTo>
                    <a:pt x="188081" y="203651"/>
                  </a:lnTo>
                  <a:lnTo>
                    <a:pt x="125663" y="268413"/>
                  </a:lnTo>
                  <a:cubicBezTo>
                    <a:pt x="56438" y="343137"/>
                    <a:pt x="7361" y="404648"/>
                    <a:pt x="0" y="421557"/>
                  </a:cubicBezTo>
                  <a:close/>
                </a:path>
              </a:pathLst>
            </a:custGeom>
            <a:solidFill>
              <a:schemeClr val="accent3">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0" name="Freeform: Shape 39">
              <a:extLst>
                <a:ext uri="{FF2B5EF4-FFF2-40B4-BE49-F238E27FC236}">
                  <a16:creationId xmlns:a16="http://schemas.microsoft.com/office/drawing/2014/main" id="{2E19958B-8991-2DE4-0301-6ADCA0C200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4938007" flipV="1">
              <a:off x="-570599" y="5091873"/>
              <a:ext cx="1904974" cy="884345"/>
            </a:xfrm>
            <a:custGeom>
              <a:avLst/>
              <a:gdLst>
                <a:gd name="connsiteX0" fmla="*/ 0 w 1904974"/>
                <a:gd name="connsiteY0" fmla="*/ 421557 h 884345"/>
                <a:gd name="connsiteX1" fmla="*/ 416370 w 1904974"/>
                <a:gd name="connsiteY1" fmla="*/ 530740 h 884345"/>
                <a:gd name="connsiteX2" fmla="*/ 1800731 w 1904974"/>
                <a:gd name="connsiteY2" fmla="*/ 866036 h 884345"/>
                <a:gd name="connsiteX3" fmla="*/ 1904485 w 1904974"/>
                <a:gd name="connsiteY3" fmla="*/ 880134 h 884345"/>
                <a:gd name="connsiteX4" fmla="*/ 1894966 w 1904974"/>
                <a:gd name="connsiteY4" fmla="*/ 779469 h 884345"/>
                <a:gd name="connsiteX5" fmla="*/ 1761844 w 1904974"/>
                <a:gd name="connsiteY5" fmla="*/ 402374 h 884345"/>
                <a:gd name="connsiteX6" fmla="*/ 1377785 w 1904974"/>
                <a:gd name="connsiteY6" fmla="*/ 3317 h 884345"/>
                <a:gd name="connsiteX7" fmla="*/ 1372668 w 1904974"/>
                <a:gd name="connsiteY7" fmla="*/ 0 h 884345"/>
                <a:gd name="connsiteX8" fmla="*/ 337869 w 1904974"/>
                <a:gd name="connsiteY8" fmla="*/ 139908 h 884345"/>
                <a:gd name="connsiteX9" fmla="*/ 188081 w 1904974"/>
                <a:gd name="connsiteY9" fmla="*/ 203651 h 884345"/>
                <a:gd name="connsiteX10" fmla="*/ 125663 w 1904974"/>
                <a:gd name="connsiteY10" fmla="*/ 268413 h 884345"/>
                <a:gd name="connsiteX11" fmla="*/ 0 w 1904974"/>
                <a:gd name="connsiteY11" fmla="*/ 421557 h 884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1904974" h="884345">
                  <a:moveTo>
                    <a:pt x="0" y="421557"/>
                  </a:moveTo>
                  <a:cubicBezTo>
                    <a:pt x="3634" y="427260"/>
                    <a:pt x="235761" y="473169"/>
                    <a:pt x="416370" y="530740"/>
                  </a:cubicBezTo>
                  <a:lnTo>
                    <a:pt x="1800731" y="866036"/>
                  </a:lnTo>
                  <a:cubicBezTo>
                    <a:pt x="1847450" y="875071"/>
                    <a:pt x="1894389" y="892323"/>
                    <a:pt x="1904485" y="880134"/>
                  </a:cubicBezTo>
                  <a:cubicBezTo>
                    <a:pt x="1907165" y="859490"/>
                    <a:pt x="1898113" y="808332"/>
                    <a:pt x="1894966" y="779469"/>
                  </a:cubicBezTo>
                  <a:cubicBezTo>
                    <a:pt x="1878988" y="675447"/>
                    <a:pt x="1847255" y="520751"/>
                    <a:pt x="1761844" y="402374"/>
                  </a:cubicBezTo>
                  <a:cubicBezTo>
                    <a:pt x="1676433" y="283997"/>
                    <a:pt x="1531056" y="114087"/>
                    <a:pt x="1377785" y="3317"/>
                  </a:cubicBezTo>
                  <a:lnTo>
                    <a:pt x="1372668" y="0"/>
                  </a:lnTo>
                  <a:lnTo>
                    <a:pt x="337869" y="139908"/>
                  </a:lnTo>
                  <a:lnTo>
                    <a:pt x="188081" y="203651"/>
                  </a:lnTo>
                  <a:lnTo>
                    <a:pt x="125663" y="268413"/>
                  </a:lnTo>
                  <a:cubicBezTo>
                    <a:pt x="56438" y="343137"/>
                    <a:pt x="7361" y="404648"/>
                    <a:pt x="0" y="421557"/>
                  </a:cubicBezTo>
                  <a:close/>
                </a:path>
              </a:pathLst>
            </a:custGeom>
            <a:solidFill>
              <a:schemeClr val="accent4">
                <a:lumMod val="40000"/>
                <a:lumOff val="60000"/>
                <a:alpha val="3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pic>
        <p:nvPicPr>
          <p:cNvPr id="20" name="Espace réservé du contenu 4">
            <a:extLst>
              <a:ext uri="{FF2B5EF4-FFF2-40B4-BE49-F238E27FC236}">
                <a16:creationId xmlns:a16="http://schemas.microsoft.com/office/drawing/2014/main" id="{6321022A-1892-7440-8AB0-19321FA92718}"/>
              </a:ext>
            </a:extLst>
          </p:cNvPr>
          <p:cNvPicPr>
            <a:picLocks noChangeAspect="1"/>
          </p:cNvPicPr>
          <p:nvPr/>
        </p:nvPicPr>
        <p:blipFill rotWithShape="1">
          <a:blip r:embed="rId2"/>
          <a:srcRect r="796"/>
          <a:stretch/>
        </p:blipFill>
        <p:spPr>
          <a:xfrm>
            <a:off x="6925456" y="1143136"/>
            <a:ext cx="4519782" cy="4556048"/>
          </a:xfrm>
          <a:prstGeom prst="rect">
            <a:avLst/>
          </a:prstGeom>
        </p:spPr>
      </p:pic>
    </p:spTree>
    <p:extLst>
      <p:ext uri="{BB962C8B-B14F-4D97-AF65-F5344CB8AC3E}">
        <p14:creationId xmlns:p14="http://schemas.microsoft.com/office/powerpoint/2010/main" val="2180321844"/>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1186</TotalTime>
  <Words>1180</Words>
  <Application>Microsoft Macintosh PowerPoint</Application>
  <PresentationFormat>Grand écran</PresentationFormat>
  <Paragraphs>62</Paragraphs>
  <Slides>13</Slides>
  <Notes>0</Notes>
  <HiddenSlides>0</HiddenSlides>
  <MMClips>0</MMClips>
  <ScaleCrop>false</ScaleCrop>
  <HeadingPairs>
    <vt:vector size="6" baseType="variant">
      <vt:variant>
        <vt:lpstr>Polices utilisées</vt:lpstr>
      </vt:variant>
      <vt:variant>
        <vt:i4>3</vt:i4>
      </vt:variant>
      <vt:variant>
        <vt:lpstr>Thème</vt:lpstr>
      </vt:variant>
      <vt:variant>
        <vt:i4>1</vt:i4>
      </vt:variant>
      <vt:variant>
        <vt:lpstr>Titres des diapositives</vt:lpstr>
      </vt:variant>
      <vt:variant>
        <vt:i4>13</vt:i4>
      </vt:variant>
    </vt:vector>
  </HeadingPairs>
  <TitlesOfParts>
    <vt:vector size="17" baseType="lpstr">
      <vt:lpstr>Arial</vt:lpstr>
      <vt:lpstr>Calibri</vt:lpstr>
      <vt:lpstr>Calibri Light</vt:lpstr>
      <vt:lpstr>Thème Office</vt:lpstr>
      <vt:lpstr>Présentation du Projet d’intervention en contexte (PIC)</vt:lpstr>
      <vt:lpstr>Problématisation</vt:lpstr>
      <vt:lpstr>Question</vt:lpstr>
      <vt:lpstr>Les émotions</vt:lpstr>
      <vt:lpstr>Moyens</vt:lpstr>
      <vt:lpstr>Concepts liés au PIC</vt:lpstr>
      <vt:lpstr>Présentation PowerPoint</vt:lpstr>
      <vt:lpstr>Ateliers (suite)</vt:lpstr>
      <vt:lpstr>Matériel exploité</vt:lpstr>
      <vt:lpstr>Documentation et outils d’évaluation envisagés</vt:lpstr>
      <vt:lpstr>Obstacles anticipés</vt:lpstr>
      <vt:lpstr>Présentation PowerPoint</vt:lpstr>
      <vt:lpstr>Bibliographie</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émotions</dc:title>
  <dc:creator>Anabel Nadeau</dc:creator>
  <cp:lastModifiedBy>Anabel Nadeau</cp:lastModifiedBy>
  <cp:revision>51</cp:revision>
  <dcterms:created xsi:type="dcterms:W3CDTF">2023-11-05T17:19:01Z</dcterms:created>
  <dcterms:modified xsi:type="dcterms:W3CDTF">2024-01-22T01:31:03Z</dcterms:modified>
</cp:coreProperties>
</file>