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embeddedFontLst>
    <p:embeddedFont>
      <p:font typeface="Bebas Neue" panose="020B0606020202050201" pitchFamily="34" charset="77"/>
      <p:regular r:id="rId7"/>
    </p:embeddedFont>
    <p:embeddedFont>
      <p:font typeface="Poppins" pitchFamily="2" charset="77"/>
      <p:regular r:id="rId8"/>
      <p:bold r:id="rId9"/>
      <p:italic r:id="rId10"/>
      <p:boldItalic r:id="rId11"/>
    </p:embeddedFont>
    <p:embeddedFont>
      <p:font typeface="PT Sans" panose="020B0503020203020204" pitchFamily="34" charset="77"/>
      <p:regular r:id="rId12"/>
      <p:bold r:id="rId13"/>
      <p:italic r:id="rId14"/>
      <p:boldItalic r:id="rId15"/>
    </p:embeddedFont>
    <p:embeddedFont>
      <p:font typeface="Spicy Rice" panose="020E0506000000020000" pitchFamily="34" charset="0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/>
    <p:restoredTop sz="94569"/>
  </p:normalViewPr>
  <p:slideViewPr>
    <p:cSldViewPr snapToGrid="0">
      <p:cViewPr varScale="1">
        <p:scale>
          <a:sx n="114" d="100"/>
          <a:sy n="114" d="100"/>
        </p:scale>
        <p:origin x="608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aff16102f2_0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aff16102f2_0_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aff16102f2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aff16102f2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aff16102f2_0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aff16102f2_0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579000" y="888650"/>
            <a:ext cx="7986000" cy="206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7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3177300" y="3369700"/>
            <a:ext cx="2789400" cy="5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330875" y="324550"/>
            <a:ext cx="8482200" cy="4494300"/>
          </a:xfrm>
          <a:prstGeom prst="roundRect">
            <a:avLst>
              <a:gd name="adj" fmla="val 6296"/>
            </a:avLst>
          </a:prstGeom>
          <a:noFill/>
          <a:ln w="19050" cap="flat" cmpd="sng">
            <a:solidFill>
              <a:srgbClr val="23265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 rot="-6358855">
            <a:off x="5067288" y="2104915"/>
            <a:ext cx="2962384" cy="7846586"/>
            <a:chOff x="2172050" y="872675"/>
            <a:chExt cx="2621650" cy="2815325"/>
          </a:xfrm>
        </p:grpSpPr>
        <p:sp>
          <p:nvSpPr>
            <p:cNvPr id="13" name="Google Shape;13;p2"/>
            <p:cNvSpPr/>
            <p:nvPr/>
          </p:nvSpPr>
          <p:spPr>
            <a:xfrm>
              <a:off x="2362000" y="1355100"/>
              <a:ext cx="2431700" cy="2332900"/>
            </a:xfrm>
            <a:custGeom>
              <a:avLst/>
              <a:gdLst/>
              <a:ahLst/>
              <a:cxnLst/>
              <a:rect l="l" t="t" r="r" b="b"/>
              <a:pathLst>
                <a:path w="97268" h="93316" extrusionOk="0">
                  <a:moveTo>
                    <a:pt x="87972" y="0"/>
                  </a:moveTo>
                  <a:cubicBezTo>
                    <a:pt x="87641" y="0"/>
                    <a:pt x="87358" y="83"/>
                    <a:pt x="87206" y="368"/>
                  </a:cubicBezTo>
                  <a:cubicBezTo>
                    <a:pt x="86507" y="1554"/>
                    <a:pt x="87966" y="5657"/>
                    <a:pt x="89243" y="9244"/>
                  </a:cubicBezTo>
                  <a:cubicBezTo>
                    <a:pt x="90580" y="12770"/>
                    <a:pt x="91978" y="16691"/>
                    <a:pt x="91583" y="19457"/>
                  </a:cubicBezTo>
                  <a:cubicBezTo>
                    <a:pt x="90975" y="23104"/>
                    <a:pt x="87784" y="23134"/>
                    <a:pt x="85717" y="25505"/>
                  </a:cubicBezTo>
                  <a:cubicBezTo>
                    <a:pt x="85200" y="26113"/>
                    <a:pt x="84683" y="26904"/>
                    <a:pt x="84592" y="27998"/>
                  </a:cubicBezTo>
                  <a:cubicBezTo>
                    <a:pt x="84288" y="30429"/>
                    <a:pt x="85838" y="32891"/>
                    <a:pt x="87328" y="34563"/>
                  </a:cubicBezTo>
                  <a:cubicBezTo>
                    <a:pt x="88787" y="36205"/>
                    <a:pt x="90398" y="36083"/>
                    <a:pt x="90489" y="38636"/>
                  </a:cubicBezTo>
                  <a:cubicBezTo>
                    <a:pt x="90671" y="43591"/>
                    <a:pt x="84896" y="43287"/>
                    <a:pt x="83711" y="47846"/>
                  </a:cubicBezTo>
                  <a:cubicBezTo>
                    <a:pt x="82799" y="51220"/>
                    <a:pt x="84197" y="55050"/>
                    <a:pt x="85656" y="57877"/>
                  </a:cubicBezTo>
                  <a:cubicBezTo>
                    <a:pt x="86051" y="58667"/>
                    <a:pt x="85686" y="61068"/>
                    <a:pt x="85200" y="61889"/>
                  </a:cubicBezTo>
                  <a:cubicBezTo>
                    <a:pt x="84927" y="62436"/>
                    <a:pt x="83164" y="63652"/>
                    <a:pt x="82617" y="63865"/>
                  </a:cubicBezTo>
                  <a:cubicBezTo>
                    <a:pt x="81659" y="64289"/>
                    <a:pt x="80932" y="64438"/>
                    <a:pt x="80283" y="64438"/>
                  </a:cubicBezTo>
                  <a:cubicBezTo>
                    <a:pt x="78934" y="64438"/>
                    <a:pt x="77921" y="63795"/>
                    <a:pt x="75869" y="63652"/>
                  </a:cubicBezTo>
                  <a:cubicBezTo>
                    <a:pt x="75449" y="63618"/>
                    <a:pt x="75014" y="63600"/>
                    <a:pt x="74569" y="63600"/>
                  </a:cubicBezTo>
                  <a:cubicBezTo>
                    <a:pt x="71791" y="63600"/>
                    <a:pt x="68653" y="64301"/>
                    <a:pt x="66872" y="66266"/>
                  </a:cubicBezTo>
                  <a:cubicBezTo>
                    <a:pt x="64896" y="68424"/>
                    <a:pt x="64014" y="70734"/>
                    <a:pt x="63042" y="73014"/>
                  </a:cubicBezTo>
                  <a:cubicBezTo>
                    <a:pt x="62039" y="75263"/>
                    <a:pt x="60732" y="77421"/>
                    <a:pt x="57145" y="77725"/>
                  </a:cubicBezTo>
                  <a:cubicBezTo>
                    <a:pt x="56650" y="77767"/>
                    <a:pt x="56151" y="77786"/>
                    <a:pt x="55649" y="77786"/>
                  </a:cubicBezTo>
                  <a:cubicBezTo>
                    <a:pt x="52679" y="77786"/>
                    <a:pt x="49614" y="77149"/>
                    <a:pt x="46663" y="77149"/>
                  </a:cubicBezTo>
                  <a:cubicBezTo>
                    <a:pt x="45830" y="77149"/>
                    <a:pt x="45006" y="77200"/>
                    <a:pt x="44196" y="77330"/>
                  </a:cubicBezTo>
                  <a:cubicBezTo>
                    <a:pt x="40853" y="77847"/>
                    <a:pt x="38907" y="79366"/>
                    <a:pt x="38178" y="80856"/>
                  </a:cubicBezTo>
                  <a:cubicBezTo>
                    <a:pt x="37692" y="81950"/>
                    <a:pt x="37661" y="83105"/>
                    <a:pt x="36962" y="84047"/>
                  </a:cubicBezTo>
                  <a:cubicBezTo>
                    <a:pt x="36351" y="84908"/>
                    <a:pt x="35004" y="85617"/>
                    <a:pt x="32806" y="85617"/>
                  </a:cubicBezTo>
                  <a:cubicBezTo>
                    <a:pt x="32598" y="85617"/>
                    <a:pt x="32383" y="85611"/>
                    <a:pt x="32160" y="85597"/>
                  </a:cubicBezTo>
                  <a:cubicBezTo>
                    <a:pt x="29150" y="85415"/>
                    <a:pt x="25564" y="84078"/>
                    <a:pt x="22889" y="82801"/>
                  </a:cubicBezTo>
                  <a:cubicBezTo>
                    <a:pt x="20184" y="81494"/>
                    <a:pt x="17904" y="80126"/>
                    <a:pt x="15016" y="78789"/>
                  </a:cubicBezTo>
                  <a:cubicBezTo>
                    <a:pt x="12129" y="77482"/>
                    <a:pt x="8177" y="76114"/>
                    <a:pt x="5503" y="75688"/>
                  </a:cubicBezTo>
                  <a:cubicBezTo>
                    <a:pt x="4873" y="75583"/>
                    <a:pt x="4359" y="75551"/>
                    <a:pt x="3921" y="75551"/>
                  </a:cubicBezTo>
                  <a:cubicBezTo>
                    <a:pt x="3725" y="75551"/>
                    <a:pt x="3544" y="75557"/>
                    <a:pt x="3375" y="75567"/>
                  </a:cubicBezTo>
                  <a:cubicBezTo>
                    <a:pt x="1" y="75719"/>
                    <a:pt x="3648" y="79002"/>
                    <a:pt x="10822" y="82679"/>
                  </a:cubicBezTo>
                  <a:cubicBezTo>
                    <a:pt x="10913" y="82740"/>
                    <a:pt x="11035" y="82801"/>
                    <a:pt x="11095" y="82831"/>
                  </a:cubicBezTo>
                  <a:cubicBezTo>
                    <a:pt x="12159" y="83409"/>
                    <a:pt x="22372" y="88789"/>
                    <a:pt x="28755" y="91038"/>
                  </a:cubicBezTo>
                  <a:cubicBezTo>
                    <a:pt x="32773" y="92483"/>
                    <a:pt x="37076" y="93315"/>
                    <a:pt x="40310" y="93315"/>
                  </a:cubicBezTo>
                  <a:cubicBezTo>
                    <a:pt x="42654" y="93315"/>
                    <a:pt x="44436" y="92878"/>
                    <a:pt x="45139" y="91920"/>
                  </a:cubicBezTo>
                  <a:cubicBezTo>
                    <a:pt x="45929" y="90886"/>
                    <a:pt x="45382" y="89518"/>
                    <a:pt x="45716" y="88303"/>
                  </a:cubicBezTo>
                  <a:cubicBezTo>
                    <a:pt x="46598" y="85415"/>
                    <a:pt x="53467" y="82892"/>
                    <a:pt x="60336" y="82649"/>
                  </a:cubicBezTo>
                  <a:cubicBezTo>
                    <a:pt x="63346" y="82558"/>
                    <a:pt x="66993" y="82831"/>
                    <a:pt x="68574" y="81190"/>
                  </a:cubicBezTo>
                  <a:cubicBezTo>
                    <a:pt x="69182" y="80582"/>
                    <a:pt x="69303" y="79853"/>
                    <a:pt x="69425" y="79154"/>
                  </a:cubicBezTo>
                  <a:cubicBezTo>
                    <a:pt x="69759" y="76722"/>
                    <a:pt x="70002" y="73925"/>
                    <a:pt x="72343" y="71767"/>
                  </a:cubicBezTo>
                  <a:cubicBezTo>
                    <a:pt x="74288" y="69974"/>
                    <a:pt x="77176" y="69032"/>
                    <a:pt x="79820" y="68515"/>
                  </a:cubicBezTo>
                  <a:cubicBezTo>
                    <a:pt x="82495" y="67968"/>
                    <a:pt x="85109" y="67786"/>
                    <a:pt x="87571" y="66843"/>
                  </a:cubicBezTo>
                  <a:cubicBezTo>
                    <a:pt x="88270" y="66570"/>
                    <a:pt x="88969" y="66235"/>
                    <a:pt x="89486" y="65627"/>
                  </a:cubicBezTo>
                  <a:cubicBezTo>
                    <a:pt x="90276" y="64624"/>
                    <a:pt x="90185" y="63348"/>
                    <a:pt x="90003" y="62193"/>
                  </a:cubicBezTo>
                  <a:cubicBezTo>
                    <a:pt x="89668" y="60065"/>
                    <a:pt x="88939" y="58029"/>
                    <a:pt x="88665" y="55779"/>
                  </a:cubicBezTo>
                  <a:cubicBezTo>
                    <a:pt x="88422" y="53530"/>
                    <a:pt x="88726" y="50946"/>
                    <a:pt x="89942" y="49092"/>
                  </a:cubicBezTo>
                  <a:cubicBezTo>
                    <a:pt x="91583" y="46691"/>
                    <a:pt x="94684" y="45658"/>
                    <a:pt x="94684" y="42436"/>
                  </a:cubicBezTo>
                  <a:cubicBezTo>
                    <a:pt x="94684" y="40946"/>
                    <a:pt x="93985" y="39578"/>
                    <a:pt x="93468" y="38211"/>
                  </a:cubicBezTo>
                  <a:cubicBezTo>
                    <a:pt x="92526" y="35749"/>
                    <a:pt x="92009" y="32648"/>
                    <a:pt x="92677" y="30429"/>
                  </a:cubicBezTo>
                  <a:cubicBezTo>
                    <a:pt x="93650" y="26934"/>
                    <a:pt x="97267" y="26721"/>
                    <a:pt x="96568" y="22405"/>
                  </a:cubicBezTo>
                  <a:cubicBezTo>
                    <a:pt x="96143" y="19669"/>
                    <a:pt x="94106" y="16843"/>
                    <a:pt x="93468" y="14137"/>
                  </a:cubicBezTo>
                  <a:cubicBezTo>
                    <a:pt x="92829" y="11554"/>
                    <a:pt x="93650" y="10368"/>
                    <a:pt x="94106" y="9153"/>
                  </a:cubicBezTo>
                  <a:cubicBezTo>
                    <a:pt x="94623" y="7937"/>
                    <a:pt x="94349" y="5505"/>
                    <a:pt x="92526" y="3013"/>
                  </a:cubicBezTo>
                  <a:cubicBezTo>
                    <a:pt x="90945" y="824"/>
                    <a:pt x="89608" y="216"/>
                    <a:pt x="88604" y="64"/>
                  </a:cubicBezTo>
                  <a:cubicBezTo>
                    <a:pt x="88388" y="30"/>
                    <a:pt x="88171" y="0"/>
                    <a:pt x="87972" y="0"/>
                  </a:cubicBezTo>
                  <a:close/>
                </a:path>
              </a:pathLst>
            </a:custGeom>
            <a:solidFill>
              <a:srgbClr val="BAC7F3"/>
            </a:solidFill>
            <a:ln w="19050" cap="flat" cmpd="sng">
              <a:solidFill>
                <a:srgbClr val="2326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456250" y="1266125"/>
              <a:ext cx="2256900" cy="2274625"/>
            </a:xfrm>
            <a:custGeom>
              <a:avLst/>
              <a:gdLst/>
              <a:ahLst/>
              <a:cxnLst/>
              <a:rect l="l" t="t" r="r" b="b"/>
              <a:pathLst>
                <a:path w="90276" h="90985" extrusionOk="0">
                  <a:moveTo>
                    <a:pt x="82211" y="1"/>
                  </a:moveTo>
                  <a:cubicBezTo>
                    <a:pt x="81100" y="1"/>
                    <a:pt x="80811" y="1461"/>
                    <a:pt x="81278" y="3897"/>
                  </a:cubicBezTo>
                  <a:cubicBezTo>
                    <a:pt x="82129" y="8456"/>
                    <a:pt x="85260" y="15478"/>
                    <a:pt x="84196" y="19368"/>
                  </a:cubicBezTo>
                  <a:cubicBezTo>
                    <a:pt x="83132" y="22955"/>
                    <a:pt x="79090" y="22469"/>
                    <a:pt x="77813" y="26602"/>
                  </a:cubicBezTo>
                  <a:cubicBezTo>
                    <a:pt x="77175" y="28578"/>
                    <a:pt x="77266" y="31344"/>
                    <a:pt x="78147" y="33502"/>
                  </a:cubicBezTo>
                  <a:cubicBezTo>
                    <a:pt x="79090" y="35873"/>
                    <a:pt x="81035" y="37636"/>
                    <a:pt x="81339" y="40220"/>
                  </a:cubicBezTo>
                  <a:cubicBezTo>
                    <a:pt x="81734" y="43259"/>
                    <a:pt x="79546" y="45448"/>
                    <a:pt x="77509" y="47028"/>
                  </a:cubicBezTo>
                  <a:cubicBezTo>
                    <a:pt x="75503" y="48578"/>
                    <a:pt x="72980" y="50767"/>
                    <a:pt x="72980" y="53502"/>
                  </a:cubicBezTo>
                  <a:cubicBezTo>
                    <a:pt x="73011" y="55508"/>
                    <a:pt x="74439" y="56846"/>
                    <a:pt x="75412" y="58426"/>
                  </a:cubicBezTo>
                  <a:cubicBezTo>
                    <a:pt x="76415" y="59946"/>
                    <a:pt x="76749" y="62469"/>
                    <a:pt x="74986" y="63594"/>
                  </a:cubicBezTo>
                  <a:cubicBezTo>
                    <a:pt x="74301" y="64010"/>
                    <a:pt x="73498" y="64091"/>
                    <a:pt x="72688" y="64091"/>
                  </a:cubicBezTo>
                  <a:cubicBezTo>
                    <a:pt x="72491" y="64091"/>
                    <a:pt x="72294" y="64086"/>
                    <a:pt x="72099" y="64080"/>
                  </a:cubicBezTo>
                  <a:cubicBezTo>
                    <a:pt x="70275" y="64050"/>
                    <a:pt x="68421" y="63958"/>
                    <a:pt x="66567" y="63867"/>
                  </a:cubicBezTo>
                  <a:cubicBezTo>
                    <a:pt x="64949" y="63786"/>
                    <a:pt x="62158" y="62653"/>
                    <a:pt x="60191" y="62653"/>
                  </a:cubicBezTo>
                  <a:cubicBezTo>
                    <a:pt x="59941" y="62653"/>
                    <a:pt x="59704" y="62671"/>
                    <a:pt x="59484" y="62712"/>
                  </a:cubicBezTo>
                  <a:cubicBezTo>
                    <a:pt x="57570" y="63107"/>
                    <a:pt x="56901" y="63533"/>
                    <a:pt x="55898" y="64992"/>
                  </a:cubicBezTo>
                  <a:cubicBezTo>
                    <a:pt x="54986" y="66238"/>
                    <a:pt x="54074" y="68822"/>
                    <a:pt x="53557" y="70098"/>
                  </a:cubicBezTo>
                  <a:cubicBezTo>
                    <a:pt x="52402" y="73199"/>
                    <a:pt x="48937" y="76056"/>
                    <a:pt x="44104" y="76208"/>
                  </a:cubicBezTo>
                  <a:cubicBezTo>
                    <a:pt x="43903" y="76213"/>
                    <a:pt x="43702" y="76216"/>
                    <a:pt x="43501" y="76216"/>
                  </a:cubicBezTo>
                  <a:cubicBezTo>
                    <a:pt x="41710" y="76216"/>
                    <a:pt x="39898" y="76017"/>
                    <a:pt x="38066" y="76017"/>
                  </a:cubicBezTo>
                  <a:cubicBezTo>
                    <a:pt x="37860" y="76017"/>
                    <a:pt x="37654" y="76020"/>
                    <a:pt x="37448" y="76026"/>
                  </a:cubicBezTo>
                  <a:cubicBezTo>
                    <a:pt x="34074" y="76086"/>
                    <a:pt x="30761" y="76968"/>
                    <a:pt x="29089" y="78184"/>
                  </a:cubicBezTo>
                  <a:cubicBezTo>
                    <a:pt x="27995" y="78974"/>
                    <a:pt x="27569" y="79916"/>
                    <a:pt x="26627" y="80676"/>
                  </a:cubicBezTo>
                  <a:cubicBezTo>
                    <a:pt x="25908" y="81256"/>
                    <a:pt x="24677" y="81694"/>
                    <a:pt x="23081" y="81694"/>
                  </a:cubicBezTo>
                  <a:cubicBezTo>
                    <a:pt x="22584" y="81694"/>
                    <a:pt x="22052" y="81651"/>
                    <a:pt x="21490" y="81558"/>
                  </a:cubicBezTo>
                  <a:cubicBezTo>
                    <a:pt x="18298" y="81041"/>
                    <a:pt x="16079" y="79430"/>
                    <a:pt x="13222" y="78336"/>
                  </a:cubicBezTo>
                  <a:cubicBezTo>
                    <a:pt x="10096" y="77135"/>
                    <a:pt x="5941" y="76408"/>
                    <a:pt x="3416" y="76408"/>
                  </a:cubicBezTo>
                  <a:cubicBezTo>
                    <a:pt x="2871" y="76408"/>
                    <a:pt x="2403" y="76442"/>
                    <a:pt x="2037" y="76512"/>
                  </a:cubicBezTo>
                  <a:cubicBezTo>
                    <a:pt x="0" y="76937"/>
                    <a:pt x="1702" y="78822"/>
                    <a:pt x="5654" y="80676"/>
                  </a:cubicBezTo>
                  <a:cubicBezTo>
                    <a:pt x="5654" y="80676"/>
                    <a:pt x="5654" y="80676"/>
                    <a:pt x="5654" y="80676"/>
                  </a:cubicBezTo>
                  <a:cubicBezTo>
                    <a:pt x="5702" y="80676"/>
                    <a:pt x="14157" y="85912"/>
                    <a:pt x="22067" y="88792"/>
                  </a:cubicBezTo>
                  <a:cubicBezTo>
                    <a:pt x="25385" y="90029"/>
                    <a:pt x="29266" y="90985"/>
                    <a:pt x="32202" y="90985"/>
                  </a:cubicBezTo>
                  <a:cubicBezTo>
                    <a:pt x="32871" y="90985"/>
                    <a:pt x="33491" y="90935"/>
                    <a:pt x="34043" y="90828"/>
                  </a:cubicBezTo>
                  <a:cubicBezTo>
                    <a:pt x="36992" y="90251"/>
                    <a:pt x="37083" y="88366"/>
                    <a:pt x="37296" y="86664"/>
                  </a:cubicBezTo>
                  <a:cubicBezTo>
                    <a:pt x="37539" y="84901"/>
                    <a:pt x="38572" y="82925"/>
                    <a:pt x="42068" y="82165"/>
                  </a:cubicBezTo>
                  <a:cubicBezTo>
                    <a:pt x="43054" y="81948"/>
                    <a:pt x="44098" y="81873"/>
                    <a:pt x="45172" y="81873"/>
                  </a:cubicBezTo>
                  <a:cubicBezTo>
                    <a:pt x="47514" y="81873"/>
                    <a:pt x="50000" y="82228"/>
                    <a:pt x="52344" y="82228"/>
                  </a:cubicBezTo>
                  <a:cubicBezTo>
                    <a:pt x="53730" y="82228"/>
                    <a:pt x="55066" y="82104"/>
                    <a:pt x="56293" y="81709"/>
                  </a:cubicBezTo>
                  <a:cubicBezTo>
                    <a:pt x="62676" y="79521"/>
                    <a:pt x="59910" y="71861"/>
                    <a:pt x="65685" y="68943"/>
                  </a:cubicBezTo>
                  <a:cubicBezTo>
                    <a:pt x="67003" y="68238"/>
                    <a:pt x="68445" y="68012"/>
                    <a:pt x="69894" y="68012"/>
                  </a:cubicBezTo>
                  <a:cubicBezTo>
                    <a:pt x="71318" y="68012"/>
                    <a:pt x="72748" y="68231"/>
                    <a:pt x="74074" y="68427"/>
                  </a:cubicBezTo>
                  <a:cubicBezTo>
                    <a:pt x="74748" y="68510"/>
                    <a:pt x="75461" y="68565"/>
                    <a:pt x="76178" y="68565"/>
                  </a:cubicBezTo>
                  <a:cubicBezTo>
                    <a:pt x="78341" y="68565"/>
                    <a:pt x="80539" y="68064"/>
                    <a:pt x="81795" y="66329"/>
                  </a:cubicBezTo>
                  <a:cubicBezTo>
                    <a:pt x="84804" y="61952"/>
                    <a:pt x="78755" y="56360"/>
                    <a:pt x="81005" y="51557"/>
                  </a:cubicBezTo>
                  <a:cubicBezTo>
                    <a:pt x="82585" y="47849"/>
                    <a:pt x="87600" y="47362"/>
                    <a:pt x="87661" y="43077"/>
                  </a:cubicBezTo>
                  <a:cubicBezTo>
                    <a:pt x="87661" y="40888"/>
                    <a:pt x="86324" y="39095"/>
                    <a:pt x="85169" y="37423"/>
                  </a:cubicBezTo>
                  <a:cubicBezTo>
                    <a:pt x="84044" y="35751"/>
                    <a:pt x="82859" y="33502"/>
                    <a:pt x="83132" y="31435"/>
                  </a:cubicBezTo>
                  <a:cubicBezTo>
                    <a:pt x="83406" y="28973"/>
                    <a:pt x="85412" y="28760"/>
                    <a:pt x="86597" y="27484"/>
                  </a:cubicBezTo>
                  <a:cubicBezTo>
                    <a:pt x="90275" y="23684"/>
                    <a:pt x="84409" y="10249"/>
                    <a:pt x="85564" y="6724"/>
                  </a:cubicBezTo>
                  <a:cubicBezTo>
                    <a:pt x="85777" y="6085"/>
                    <a:pt x="86233" y="5873"/>
                    <a:pt x="86293" y="5113"/>
                  </a:cubicBezTo>
                  <a:cubicBezTo>
                    <a:pt x="86324" y="4353"/>
                    <a:pt x="85686" y="2711"/>
                    <a:pt x="84652" y="1496"/>
                  </a:cubicBezTo>
                  <a:cubicBezTo>
                    <a:pt x="84075" y="796"/>
                    <a:pt x="83558" y="432"/>
                    <a:pt x="83132" y="249"/>
                  </a:cubicBezTo>
                  <a:cubicBezTo>
                    <a:pt x="82779" y="81"/>
                    <a:pt x="82472" y="1"/>
                    <a:pt x="82211" y="1"/>
                  </a:cubicBezTo>
                  <a:close/>
                </a:path>
              </a:pathLst>
            </a:custGeom>
            <a:solidFill>
              <a:srgbClr val="EFCCF1"/>
            </a:solidFill>
            <a:ln w="19050" cap="flat" cmpd="sng">
              <a:solidFill>
                <a:srgbClr val="2326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2461550" y="1125425"/>
              <a:ext cx="2123925" cy="2214100"/>
            </a:xfrm>
            <a:custGeom>
              <a:avLst/>
              <a:gdLst/>
              <a:ahLst/>
              <a:cxnLst/>
              <a:rect l="l" t="t" r="r" b="b"/>
              <a:pathLst>
                <a:path w="84957" h="88564" extrusionOk="0">
                  <a:moveTo>
                    <a:pt x="77651" y="1"/>
                  </a:moveTo>
                  <a:cubicBezTo>
                    <a:pt x="76406" y="1"/>
                    <a:pt x="77174" y="3008"/>
                    <a:pt x="78027" y="6242"/>
                  </a:cubicBezTo>
                  <a:cubicBezTo>
                    <a:pt x="78938" y="9586"/>
                    <a:pt x="79942" y="13446"/>
                    <a:pt x="79638" y="16242"/>
                  </a:cubicBezTo>
                  <a:cubicBezTo>
                    <a:pt x="79273" y="19373"/>
                    <a:pt x="77419" y="20802"/>
                    <a:pt x="75838" y="22960"/>
                  </a:cubicBezTo>
                  <a:cubicBezTo>
                    <a:pt x="74288" y="25179"/>
                    <a:pt x="72768" y="28796"/>
                    <a:pt x="73498" y="32929"/>
                  </a:cubicBezTo>
                  <a:cubicBezTo>
                    <a:pt x="74014" y="36091"/>
                    <a:pt x="75960" y="38917"/>
                    <a:pt x="75595" y="41926"/>
                  </a:cubicBezTo>
                  <a:cubicBezTo>
                    <a:pt x="75200" y="44753"/>
                    <a:pt x="72890" y="46121"/>
                    <a:pt x="70823" y="47367"/>
                  </a:cubicBezTo>
                  <a:cubicBezTo>
                    <a:pt x="69273" y="48310"/>
                    <a:pt x="67692" y="49404"/>
                    <a:pt x="66415" y="51045"/>
                  </a:cubicBezTo>
                  <a:cubicBezTo>
                    <a:pt x="65169" y="52687"/>
                    <a:pt x="64349" y="54845"/>
                    <a:pt x="64713" y="56699"/>
                  </a:cubicBezTo>
                  <a:cubicBezTo>
                    <a:pt x="65108" y="58492"/>
                    <a:pt x="66567" y="60316"/>
                    <a:pt x="65443" y="61957"/>
                  </a:cubicBezTo>
                  <a:cubicBezTo>
                    <a:pt x="65108" y="62443"/>
                    <a:pt x="64592" y="62778"/>
                    <a:pt x="64075" y="63021"/>
                  </a:cubicBezTo>
                  <a:cubicBezTo>
                    <a:pt x="62998" y="63497"/>
                    <a:pt x="61880" y="63651"/>
                    <a:pt x="60742" y="63651"/>
                  </a:cubicBezTo>
                  <a:cubicBezTo>
                    <a:pt x="58682" y="63651"/>
                    <a:pt x="56554" y="63148"/>
                    <a:pt x="54475" y="63148"/>
                  </a:cubicBezTo>
                  <a:cubicBezTo>
                    <a:pt x="53232" y="63148"/>
                    <a:pt x="52006" y="63328"/>
                    <a:pt x="50822" y="63902"/>
                  </a:cubicBezTo>
                  <a:cubicBezTo>
                    <a:pt x="45746" y="66213"/>
                    <a:pt x="46780" y="72200"/>
                    <a:pt x="41947" y="74693"/>
                  </a:cubicBezTo>
                  <a:cubicBezTo>
                    <a:pt x="37600" y="76881"/>
                    <a:pt x="30001" y="75392"/>
                    <a:pt x="26080" y="77337"/>
                  </a:cubicBezTo>
                  <a:cubicBezTo>
                    <a:pt x="23770" y="78432"/>
                    <a:pt x="23527" y="80529"/>
                    <a:pt x="20184" y="80681"/>
                  </a:cubicBezTo>
                  <a:cubicBezTo>
                    <a:pt x="20059" y="80686"/>
                    <a:pt x="19934" y="80689"/>
                    <a:pt x="19810" y="80689"/>
                  </a:cubicBezTo>
                  <a:cubicBezTo>
                    <a:pt x="16296" y="80689"/>
                    <a:pt x="12906" y="78673"/>
                    <a:pt x="9120" y="77763"/>
                  </a:cubicBezTo>
                  <a:cubicBezTo>
                    <a:pt x="7326" y="77315"/>
                    <a:pt x="5437" y="77094"/>
                    <a:pt x="3890" y="77094"/>
                  </a:cubicBezTo>
                  <a:cubicBezTo>
                    <a:pt x="2290" y="77094"/>
                    <a:pt x="1056" y="77330"/>
                    <a:pt x="670" y="77793"/>
                  </a:cubicBezTo>
                  <a:cubicBezTo>
                    <a:pt x="1" y="78614"/>
                    <a:pt x="1673" y="80043"/>
                    <a:pt x="4165" y="81410"/>
                  </a:cubicBezTo>
                  <a:cubicBezTo>
                    <a:pt x="6627" y="82778"/>
                    <a:pt x="9788" y="83994"/>
                    <a:pt x="12828" y="85088"/>
                  </a:cubicBezTo>
                  <a:cubicBezTo>
                    <a:pt x="12828" y="85088"/>
                    <a:pt x="12777" y="85072"/>
                    <a:pt x="12762" y="85072"/>
                  </a:cubicBezTo>
                  <a:cubicBezTo>
                    <a:pt x="12715" y="85072"/>
                    <a:pt x="13066" y="85251"/>
                    <a:pt x="16962" y="86790"/>
                  </a:cubicBezTo>
                  <a:cubicBezTo>
                    <a:pt x="19254" y="87650"/>
                    <a:pt x="21979" y="88564"/>
                    <a:pt x="24219" y="88564"/>
                  </a:cubicBezTo>
                  <a:cubicBezTo>
                    <a:pt x="24355" y="88564"/>
                    <a:pt x="24489" y="88560"/>
                    <a:pt x="24621" y="88553"/>
                  </a:cubicBezTo>
                  <a:cubicBezTo>
                    <a:pt x="25898" y="88462"/>
                    <a:pt x="26688" y="88128"/>
                    <a:pt x="27357" y="87702"/>
                  </a:cubicBezTo>
                  <a:cubicBezTo>
                    <a:pt x="29849" y="86243"/>
                    <a:pt x="31673" y="83964"/>
                    <a:pt x="36172" y="83143"/>
                  </a:cubicBezTo>
                  <a:cubicBezTo>
                    <a:pt x="40184" y="82444"/>
                    <a:pt x="44895" y="83295"/>
                    <a:pt x="48695" y="82201"/>
                  </a:cubicBezTo>
                  <a:cubicBezTo>
                    <a:pt x="53862" y="80681"/>
                    <a:pt x="53710" y="74936"/>
                    <a:pt x="56689" y="71441"/>
                  </a:cubicBezTo>
                  <a:cubicBezTo>
                    <a:pt x="57297" y="70681"/>
                    <a:pt x="58117" y="69982"/>
                    <a:pt x="59212" y="69708"/>
                  </a:cubicBezTo>
                  <a:cubicBezTo>
                    <a:pt x="59850" y="69556"/>
                    <a:pt x="60488" y="69556"/>
                    <a:pt x="61096" y="69556"/>
                  </a:cubicBezTo>
                  <a:cubicBezTo>
                    <a:pt x="61118" y="69556"/>
                    <a:pt x="61139" y="69556"/>
                    <a:pt x="61161" y="69556"/>
                  </a:cubicBezTo>
                  <a:cubicBezTo>
                    <a:pt x="63177" y="69556"/>
                    <a:pt x="66944" y="70285"/>
                    <a:pt x="70288" y="70285"/>
                  </a:cubicBezTo>
                  <a:cubicBezTo>
                    <a:pt x="73280" y="70285"/>
                    <a:pt x="75933" y="69701"/>
                    <a:pt x="76689" y="67489"/>
                  </a:cubicBezTo>
                  <a:cubicBezTo>
                    <a:pt x="77571" y="64814"/>
                    <a:pt x="74865" y="62687"/>
                    <a:pt x="74835" y="59890"/>
                  </a:cubicBezTo>
                  <a:cubicBezTo>
                    <a:pt x="74774" y="57307"/>
                    <a:pt x="76872" y="54966"/>
                    <a:pt x="78817" y="53568"/>
                  </a:cubicBezTo>
                  <a:cubicBezTo>
                    <a:pt x="80185" y="52565"/>
                    <a:pt x="81674" y="51683"/>
                    <a:pt x="82282" y="49951"/>
                  </a:cubicBezTo>
                  <a:cubicBezTo>
                    <a:pt x="83741" y="45270"/>
                    <a:pt x="78209" y="40224"/>
                    <a:pt x="78695" y="35118"/>
                  </a:cubicBezTo>
                  <a:cubicBezTo>
                    <a:pt x="78969" y="32078"/>
                    <a:pt x="81005" y="30954"/>
                    <a:pt x="82373" y="29464"/>
                  </a:cubicBezTo>
                  <a:cubicBezTo>
                    <a:pt x="84167" y="27580"/>
                    <a:pt x="84957" y="24327"/>
                    <a:pt x="84470" y="20467"/>
                  </a:cubicBezTo>
                  <a:cubicBezTo>
                    <a:pt x="83954" y="16212"/>
                    <a:pt x="81856" y="10953"/>
                    <a:pt x="81765" y="8127"/>
                  </a:cubicBezTo>
                  <a:cubicBezTo>
                    <a:pt x="81735" y="7093"/>
                    <a:pt x="82008" y="6485"/>
                    <a:pt x="81735" y="5300"/>
                  </a:cubicBezTo>
                  <a:cubicBezTo>
                    <a:pt x="81461" y="4114"/>
                    <a:pt x="80245" y="2047"/>
                    <a:pt x="79090" y="862"/>
                  </a:cubicBezTo>
                  <a:cubicBezTo>
                    <a:pt x="78513" y="285"/>
                    <a:pt x="78087" y="72"/>
                    <a:pt x="77783" y="11"/>
                  </a:cubicBezTo>
                  <a:cubicBezTo>
                    <a:pt x="77737" y="4"/>
                    <a:pt x="77693" y="1"/>
                    <a:pt x="77651" y="1"/>
                  </a:cubicBezTo>
                  <a:close/>
                </a:path>
              </a:pathLst>
            </a:custGeom>
            <a:solidFill>
              <a:srgbClr val="F5A1BA"/>
            </a:solidFill>
            <a:ln w="19050" cap="flat" cmpd="sng">
              <a:solidFill>
                <a:srgbClr val="2326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367175" y="994525"/>
              <a:ext cx="2095200" cy="2165700"/>
            </a:xfrm>
            <a:custGeom>
              <a:avLst/>
              <a:gdLst/>
              <a:ahLst/>
              <a:cxnLst/>
              <a:rect l="l" t="t" r="r" b="b"/>
              <a:pathLst>
                <a:path w="83808" h="86628" extrusionOk="0">
                  <a:moveTo>
                    <a:pt x="76036" y="1"/>
                  </a:moveTo>
                  <a:cubicBezTo>
                    <a:pt x="75639" y="1"/>
                    <a:pt x="75598" y="602"/>
                    <a:pt x="75783" y="1417"/>
                  </a:cubicBezTo>
                  <a:cubicBezTo>
                    <a:pt x="76695" y="5247"/>
                    <a:pt x="79340" y="11782"/>
                    <a:pt x="79218" y="16402"/>
                  </a:cubicBezTo>
                  <a:cubicBezTo>
                    <a:pt x="79127" y="19806"/>
                    <a:pt x="77637" y="22025"/>
                    <a:pt x="76391" y="24822"/>
                  </a:cubicBezTo>
                  <a:cubicBezTo>
                    <a:pt x="75145" y="27649"/>
                    <a:pt x="73929" y="31600"/>
                    <a:pt x="74537" y="35947"/>
                  </a:cubicBezTo>
                  <a:cubicBezTo>
                    <a:pt x="74841" y="38044"/>
                    <a:pt x="75601" y="40141"/>
                    <a:pt x="75449" y="42147"/>
                  </a:cubicBezTo>
                  <a:cubicBezTo>
                    <a:pt x="74902" y="48348"/>
                    <a:pt x="66908" y="48105"/>
                    <a:pt x="64658" y="53546"/>
                  </a:cubicBezTo>
                  <a:cubicBezTo>
                    <a:pt x="63351" y="56676"/>
                    <a:pt x="64506" y="60719"/>
                    <a:pt x="61771" y="62695"/>
                  </a:cubicBezTo>
                  <a:cubicBezTo>
                    <a:pt x="60859" y="63363"/>
                    <a:pt x="59704" y="63576"/>
                    <a:pt x="58610" y="63758"/>
                  </a:cubicBezTo>
                  <a:cubicBezTo>
                    <a:pt x="54293" y="64458"/>
                    <a:pt x="49339" y="65248"/>
                    <a:pt x="45722" y="67892"/>
                  </a:cubicBezTo>
                  <a:cubicBezTo>
                    <a:pt x="42287" y="70385"/>
                    <a:pt x="40676" y="74154"/>
                    <a:pt x="35995" y="75157"/>
                  </a:cubicBezTo>
                  <a:cubicBezTo>
                    <a:pt x="34828" y="75418"/>
                    <a:pt x="33599" y="75474"/>
                    <a:pt x="32347" y="75474"/>
                  </a:cubicBezTo>
                  <a:cubicBezTo>
                    <a:pt x="31400" y="75474"/>
                    <a:pt x="30440" y="75442"/>
                    <a:pt x="29483" y="75442"/>
                  </a:cubicBezTo>
                  <a:cubicBezTo>
                    <a:pt x="28906" y="75442"/>
                    <a:pt x="28329" y="75454"/>
                    <a:pt x="27758" y="75491"/>
                  </a:cubicBezTo>
                  <a:cubicBezTo>
                    <a:pt x="24840" y="75643"/>
                    <a:pt x="21983" y="76403"/>
                    <a:pt x="20190" y="77406"/>
                  </a:cubicBezTo>
                  <a:cubicBezTo>
                    <a:pt x="19551" y="77771"/>
                    <a:pt x="19034" y="78227"/>
                    <a:pt x="18123" y="78409"/>
                  </a:cubicBezTo>
                  <a:cubicBezTo>
                    <a:pt x="17716" y="78491"/>
                    <a:pt x="17296" y="78527"/>
                    <a:pt x="16864" y="78527"/>
                  </a:cubicBezTo>
                  <a:cubicBezTo>
                    <a:pt x="13751" y="78527"/>
                    <a:pt x="10044" y="76633"/>
                    <a:pt x="6359" y="76099"/>
                  </a:cubicBezTo>
                  <a:cubicBezTo>
                    <a:pt x="5558" y="75976"/>
                    <a:pt x="4793" y="75919"/>
                    <a:pt x="4090" y="75919"/>
                  </a:cubicBezTo>
                  <a:cubicBezTo>
                    <a:pt x="1673" y="75919"/>
                    <a:pt x="1" y="76593"/>
                    <a:pt x="189" y="77558"/>
                  </a:cubicBezTo>
                  <a:cubicBezTo>
                    <a:pt x="402" y="78835"/>
                    <a:pt x="3107" y="80506"/>
                    <a:pt x="6299" y="81813"/>
                  </a:cubicBezTo>
                  <a:cubicBezTo>
                    <a:pt x="9308" y="83029"/>
                    <a:pt x="12682" y="84002"/>
                    <a:pt x="16025" y="84792"/>
                  </a:cubicBezTo>
                  <a:lnTo>
                    <a:pt x="16785" y="85066"/>
                  </a:lnTo>
                  <a:cubicBezTo>
                    <a:pt x="17059" y="85127"/>
                    <a:pt x="17667" y="85309"/>
                    <a:pt x="19156" y="85734"/>
                  </a:cubicBezTo>
                  <a:cubicBezTo>
                    <a:pt x="21250" y="86190"/>
                    <a:pt x="23497" y="86628"/>
                    <a:pt x="25439" y="86628"/>
                  </a:cubicBezTo>
                  <a:cubicBezTo>
                    <a:pt x="26090" y="86628"/>
                    <a:pt x="26707" y="86579"/>
                    <a:pt x="27272" y="86464"/>
                  </a:cubicBezTo>
                  <a:cubicBezTo>
                    <a:pt x="29156" y="86038"/>
                    <a:pt x="30007" y="85005"/>
                    <a:pt x="31527" y="84275"/>
                  </a:cubicBezTo>
                  <a:cubicBezTo>
                    <a:pt x="35691" y="82269"/>
                    <a:pt x="43564" y="82999"/>
                    <a:pt x="47819" y="80294"/>
                  </a:cubicBezTo>
                  <a:cubicBezTo>
                    <a:pt x="51619" y="77862"/>
                    <a:pt x="51740" y="73242"/>
                    <a:pt x="55904" y="70993"/>
                  </a:cubicBezTo>
                  <a:cubicBezTo>
                    <a:pt x="58245" y="69746"/>
                    <a:pt x="61011" y="69777"/>
                    <a:pt x="63503" y="69594"/>
                  </a:cubicBezTo>
                  <a:cubicBezTo>
                    <a:pt x="66057" y="69382"/>
                    <a:pt x="68944" y="68683"/>
                    <a:pt x="70160" y="66494"/>
                  </a:cubicBezTo>
                  <a:cubicBezTo>
                    <a:pt x="71467" y="64123"/>
                    <a:pt x="70221" y="61296"/>
                    <a:pt x="71042" y="58682"/>
                  </a:cubicBezTo>
                  <a:cubicBezTo>
                    <a:pt x="72379" y="54093"/>
                    <a:pt x="78215" y="53272"/>
                    <a:pt x="79826" y="48773"/>
                  </a:cubicBezTo>
                  <a:cubicBezTo>
                    <a:pt x="80829" y="45764"/>
                    <a:pt x="79765" y="42026"/>
                    <a:pt x="79704" y="38621"/>
                  </a:cubicBezTo>
                  <a:cubicBezTo>
                    <a:pt x="79613" y="34640"/>
                    <a:pt x="80768" y="31326"/>
                    <a:pt x="81741" y="28500"/>
                  </a:cubicBezTo>
                  <a:cubicBezTo>
                    <a:pt x="82744" y="25703"/>
                    <a:pt x="83686" y="23089"/>
                    <a:pt x="83261" y="19472"/>
                  </a:cubicBezTo>
                  <a:cubicBezTo>
                    <a:pt x="82957" y="16585"/>
                    <a:pt x="83808" y="13819"/>
                    <a:pt x="82592" y="10718"/>
                  </a:cubicBezTo>
                  <a:cubicBezTo>
                    <a:pt x="81406" y="7344"/>
                    <a:pt x="80799" y="3788"/>
                    <a:pt x="77820" y="1356"/>
                  </a:cubicBezTo>
                  <a:cubicBezTo>
                    <a:pt x="77637" y="1204"/>
                    <a:pt x="77455" y="1052"/>
                    <a:pt x="77273" y="840"/>
                  </a:cubicBezTo>
                  <a:cubicBezTo>
                    <a:pt x="76692" y="247"/>
                    <a:pt x="76291" y="1"/>
                    <a:pt x="76036" y="1"/>
                  </a:cubicBezTo>
                  <a:close/>
                </a:path>
              </a:pathLst>
            </a:custGeom>
            <a:solidFill>
              <a:srgbClr val="F7A08A"/>
            </a:solidFill>
            <a:ln w="19050" cap="flat" cmpd="sng">
              <a:solidFill>
                <a:srgbClr val="2326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172050" y="872675"/>
              <a:ext cx="2200675" cy="2113400"/>
            </a:xfrm>
            <a:custGeom>
              <a:avLst/>
              <a:gdLst/>
              <a:ahLst/>
              <a:cxnLst/>
              <a:rect l="l" t="t" r="r" b="b"/>
              <a:pathLst>
                <a:path w="88027" h="84536" extrusionOk="0">
                  <a:moveTo>
                    <a:pt x="79011" y="0"/>
                  </a:moveTo>
                  <a:cubicBezTo>
                    <a:pt x="78510" y="0"/>
                    <a:pt x="78495" y="734"/>
                    <a:pt x="78877" y="1914"/>
                  </a:cubicBezTo>
                  <a:cubicBezTo>
                    <a:pt x="79576" y="4011"/>
                    <a:pt x="81035" y="7051"/>
                    <a:pt x="82190" y="9939"/>
                  </a:cubicBezTo>
                  <a:cubicBezTo>
                    <a:pt x="83375" y="12826"/>
                    <a:pt x="84166" y="15835"/>
                    <a:pt x="83619" y="17477"/>
                  </a:cubicBezTo>
                  <a:cubicBezTo>
                    <a:pt x="83163" y="18784"/>
                    <a:pt x="81947" y="18996"/>
                    <a:pt x="81187" y="20000"/>
                  </a:cubicBezTo>
                  <a:cubicBezTo>
                    <a:pt x="79333" y="22522"/>
                    <a:pt x="79910" y="29361"/>
                    <a:pt x="80731" y="35258"/>
                  </a:cubicBezTo>
                  <a:cubicBezTo>
                    <a:pt x="81278" y="38541"/>
                    <a:pt x="81886" y="42188"/>
                    <a:pt x="80518" y="44559"/>
                  </a:cubicBezTo>
                  <a:cubicBezTo>
                    <a:pt x="79606" y="46140"/>
                    <a:pt x="78056" y="46748"/>
                    <a:pt x="76628" y="47720"/>
                  </a:cubicBezTo>
                  <a:cubicBezTo>
                    <a:pt x="73953" y="49574"/>
                    <a:pt x="71582" y="52888"/>
                    <a:pt x="70305" y="56535"/>
                  </a:cubicBezTo>
                  <a:cubicBezTo>
                    <a:pt x="69424" y="58967"/>
                    <a:pt x="68725" y="61854"/>
                    <a:pt x="66415" y="62827"/>
                  </a:cubicBezTo>
                  <a:cubicBezTo>
                    <a:pt x="65503" y="63222"/>
                    <a:pt x="64530" y="63222"/>
                    <a:pt x="63527" y="63252"/>
                  </a:cubicBezTo>
                  <a:cubicBezTo>
                    <a:pt x="60427" y="63404"/>
                    <a:pt x="56962" y="64438"/>
                    <a:pt x="54378" y="66505"/>
                  </a:cubicBezTo>
                  <a:cubicBezTo>
                    <a:pt x="52311" y="68146"/>
                    <a:pt x="51095" y="70213"/>
                    <a:pt x="49484" y="71976"/>
                  </a:cubicBezTo>
                  <a:cubicBezTo>
                    <a:pt x="47873" y="73769"/>
                    <a:pt x="45472" y="75411"/>
                    <a:pt x="42554" y="75563"/>
                  </a:cubicBezTo>
                  <a:cubicBezTo>
                    <a:pt x="42378" y="75571"/>
                    <a:pt x="42202" y="75575"/>
                    <a:pt x="42027" y="75575"/>
                  </a:cubicBezTo>
                  <a:cubicBezTo>
                    <a:pt x="41081" y="75575"/>
                    <a:pt x="40132" y="75468"/>
                    <a:pt x="39167" y="75468"/>
                  </a:cubicBezTo>
                  <a:cubicBezTo>
                    <a:pt x="39070" y="75468"/>
                    <a:pt x="38973" y="75469"/>
                    <a:pt x="38876" y="75471"/>
                  </a:cubicBezTo>
                  <a:cubicBezTo>
                    <a:pt x="34475" y="75697"/>
                    <a:pt x="30301" y="78102"/>
                    <a:pt x="25963" y="78102"/>
                  </a:cubicBezTo>
                  <a:cubicBezTo>
                    <a:pt x="25028" y="78102"/>
                    <a:pt x="24085" y="77990"/>
                    <a:pt x="23131" y="77721"/>
                  </a:cubicBezTo>
                  <a:cubicBezTo>
                    <a:pt x="19149" y="76627"/>
                    <a:pt x="18724" y="73921"/>
                    <a:pt x="15502" y="72341"/>
                  </a:cubicBezTo>
                  <a:cubicBezTo>
                    <a:pt x="13585" y="71424"/>
                    <a:pt x="10854" y="71028"/>
                    <a:pt x="8298" y="71028"/>
                  </a:cubicBezTo>
                  <a:cubicBezTo>
                    <a:pt x="6193" y="71028"/>
                    <a:pt x="4205" y="71297"/>
                    <a:pt x="2888" y="71763"/>
                  </a:cubicBezTo>
                  <a:cubicBezTo>
                    <a:pt x="0" y="72857"/>
                    <a:pt x="243" y="74833"/>
                    <a:pt x="2584" y="76839"/>
                  </a:cubicBezTo>
                  <a:cubicBezTo>
                    <a:pt x="4955" y="78876"/>
                    <a:pt x="9088" y="80851"/>
                    <a:pt x="13405" y="82523"/>
                  </a:cubicBezTo>
                  <a:cubicBezTo>
                    <a:pt x="15927" y="83466"/>
                    <a:pt x="18845" y="84438"/>
                    <a:pt x="21611" y="84529"/>
                  </a:cubicBezTo>
                  <a:cubicBezTo>
                    <a:pt x="21740" y="84533"/>
                    <a:pt x="21867" y="84535"/>
                    <a:pt x="21992" y="84535"/>
                  </a:cubicBezTo>
                  <a:cubicBezTo>
                    <a:pt x="25637" y="84535"/>
                    <a:pt x="27624" y="82868"/>
                    <a:pt x="31004" y="82280"/>
                  </a:cubicBezTo>
                  <a:cubicBezTo>
                    <a:pt x="32227" y="82052"/>
                    <a:pt x="33529" y="81991"/>
                    <a:pt x="34862" y="81991"/>
                  </a:cubicBezTo>
                  <a:cubicBezTo>
                    <a:pt x="36395" y="81991"/>
                    <a:pt x="37969" y="82072"/>
                    <a:pt x="39511" y="82072"/>
                  </a:cubicBezTo>
                  <a:cubicBezTo>
                    <a:pt x="41093" y="82072"/>
                    <a:pt x="42641" y="81987"/>
                    <a:pt x="44074" y="81642"/>
                  </a:cubicBezTo>
                  <a:cubicBezTo>
                    <a:pt x="47448" y="80760"/>
                    <a:pt x="49272" y="78511"/>
                    <a:pt x="50943" y="76353"/>
                  </a:cubicBezTo>
                  <a:cubicBezTo>
                    <a:pt x="52615" y="74195"/>
                    <a:pt x="54743" y="71672"/>
                    <a:pt x="57873" y="70699"/>
                  </a:cubicBezTo>
                  <a:cubicBezTo>
                    <a:pt x="59227" y="70260"/>
                    <a:pt x="60647" y="70209"/>
                    <a:pt x="62052" y="70209"/>
                  </a:cubicBezTo>
                  <a:cubicBezTo>
                    <a:pt x="62473" y="70209"/>
                    <a:pt x="62893" y="70213"/>
                    <a:pt x="63309" y="70213"/>
                  </a:cubicBezTo>
                  <a:cubicBezTo>
                    <a:pt x="65246" y="70213"/>
                    <a:pt x="67106" y="70115"/>
                    <a:pt x="68664" y="68997"/>
                  </a:cubicBezTo>
                  <a:cubicBezTo>
                    <a:pt x="69302" y="68541"/>
                    <a:pt x="69819" y="67873"/>
                    <a:pt x="70245" y="67204"/>
                  </a:cubicBezTo>
                  <a:cubicBezTo>
                    <a:pt x="72524" y="63556"/>
                    <a:pt x="72707" y="58572"/>
                    <a:pt x="75564" y="55532"/>
                  </a:cubicBezTo>
                  <a:cubicBezTo>
                    <a:pt x="77691" y="53252"/>
                    <a:pt x="80761" y="52888"/>
                    <a:pt x="82524" y="50365"/>
                  </a:cubicBezTo>
                  <a:cubicBezTo>
                    <a:pt x="85260" y="46322"/>
                    <a:pt x="82950" y="39088"/>
                    <a:pt x="83649" y="33921"/>
                  </a:cubicBezTo>
                  <a:cubicBezTo>
                    <a:pt x="84348" y="28693"/>
                    <a:pt x="88026" y="27477"/>
                    <a:pt x="87874" y="22492"/>
                  </a:cubicBezTo>
                  <a:cubicBezTo>
                    <a:pt x="87783" y="20212"/>
                    <a:pt x="86810" y="17325"/>
                    <a:pt x="86263" y="14923"/>
                  </a:cubicBezTo>
                  <a:cubicBezTo>
                    <a:pt x="85716" y="12644"/>
                    <a:pt x="85594" y="10942"/>
                    <a:pt x="85047" y="8966"/>
                  </a:cubicBezTo>
                  <a:cubicBezTo>
                    <a:pt x="84500" y="7112"/>
                    <a:pt x="84500" y="5835"/>
                    <a:pt x="82859" y="3556"/>
                  </a:cubicBezTo>
                  <a:cubicBezTo>
                    <a:pt x="82676" y="3312"/>
                    <a:pt x="82494" y="3039"/>
                    <a:pt x="82342" y="2765"/>
                  </a:cubicBezTo>
                  <a:cubicBezTo>
                    <a:pt x="82099" y="2431"/>
                    <a:pt x="81704" y="1853"/>
                    <a:pt x="81005" y="1367"/>
                  </a:cubicBezTo>
                  <a:cubicBezTo>
                    <a:pt x="80039" y="415"/>
                    <a:pt x="79388" y="0"/>
                    <a:pt x="79011" y="0"/>
                  </a:cubicBezTo>
                  <a:close/>
                </a:path>
              </a:pathLst>
            </a:custGeom>
            <a:solidFill>
              <a:srgbClr val="F3CA82"/>
            </a:solidFill>
            <a:ln w="19050" cap="flat" cmpd="sng">
              <a:solidFill>
                <a:srgbClr val="2326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 rot="4628737">
            <a:off x="1300255" y="-4762000"/>
            <a:ext cx="2962517" cy="7846504"/>
            <a:chOff x="2172050" y="872675"/>
            <a:chExt cx="2621650" cy="2815325"/>
          </a:xfrm>
        </p:grpSpPr>
        <p:sp>
          <p:nvSpPr>
            <p:cNvPr id="19" name="Google Shape;19;p2"/>
            <p:cNvSpPr/>
            <p:nvPr/>
          </p:nvSpPr>
          <p:spPr>
            <a:xfrm>
              <a:off x="2362000" y="1355100"/>
              <a:ext cx="2431700" cy="2332900"/>
            </a:xfrm>
            <a:custGeom>
              <a:avLst/>
              <a:gdLst/>
              <a:ahLst/>
              <a:cxnLst/>
              <a:rect l="l" t="t" r="r" b="b"/>
              <a:pathLst>
                <a:path w="97268" h="93316" extrusionOk="0">
                  <a:moveTo>
                    <a:pt x="87972" y="0"/>
                  </a:moveTo>
                  <a:cubicBezTo>
                    <a:pt x="87641" y="0"/>
                    <a:pt x="87358" y="83"/>
                    <a:pt x="87206" y="368"/>
                  </a:cubicBezTo>
                  <a:cubicBezTo>
                    <a:pt x="86507" y="1554"/>
                    <a:pt x="87966" y="5657"/>
                    <a:pt x="89243" y="9244"/>
                  </a:cubicBezTo>
                  <a:cubicBezTo>
                    <a:pt x="90580" y="12770"/>
                    <a:pt x="91978" y="16691"/>
                    <a:pt x="91583" y="19457"/>
                  </a:cubicBezTo>
                  <a:cubicBezTo>
                    <a:pt x="90975" y="23104"/>
                    <a:pt x="87784" y="23134"/>
                    <a:pt x="85717" y="25505"/>
                  </a:cubicBezTo>
                  <a:cubicBezTo>
                    <a:pt x="85200" y="26113"/>
                    <a:pt x="84683" y="26904"/>
                    <a:pt x="84592" y="27998"/>
                  </a:cubicBezTo>
                  <a:cubicBezTo>
                    <a:pt x="84288" y="30429"/>
                    <a:pt x="85838" y="32891"/>
                    <a:pt x="87328" y="34563"/>
                  </a:cubicBezTo>
                  <a:cubicBezTo>
                    <a:pt x="88787" y="36205"/>
                    <a:pt x="90398" y="36083"/>
                    <a:pt x="90489" y="38636"/>
                  </a:cubicBezTo>
                  <a:cubicBezTo>
                    <a:pt x="90671" y="43591"/>
                    <a:pt x="84896" y="43287"/>
                    <a:pt x="83711" y="47846"/>
                  </a:cubicBezTo>
                  <a:cubicBezTo>
                    <a:pt x="82799" y="51220"/>
                    <a:pt x="84197" y="55050"/>
                    <a:pt x="85656" y="57877"/>
                  </a:cubicBezTo>
                  <a:cubicBezTo>
                    <a:pt x="86051" y="58667"/>
                    <a:pt x="85686" y="61068"/>
                    <a:pt x="85200" y="61889"/>
                  </a:cubicBezTo>
                  <a:cubicBezTo>
                    <a:pt x="84927" y="62436"/>
                    <a:pt x="83164" y="63652"/>
                    <a:pt x="82617" y="63865"/>
                  </a:cubicBezTo>
                  <a:cubicBezTo>
                    <a:pt x="81659" y="64289"/>
                    <a:pt x="80932" y="64438"/>
                    <a:pt x="80283" y="64438"/>
                  </a:cubicBezTo>
                  <a:cubicBezTo>
                    <a:pt x="78934" y="64438"/>
                    <a:pt x="77921" y="63795"/>
                    <a:pt x="75869" y="63652"/>
                  </a:cubicBezTo>
                  <a:cubicBezTo>
                    <a:pt x="75449" y="63618"/>
                    <a:pt x="75014" y="63600"/>
                    <a:pt x="74569" y="63600"/>
                  </a:cubicBezTo>
                  <a:cubicBezTo>
                    <a:pt x="71791" y="63600"/>
                    <a:pt x="68653" y="64301"/>
                    <a:pt x="66872" y="66266"/>
                  </a:cubicBezTo>
                  <a:cubicBezTo>
                    <a:pt x="64896" y="68424"/>
                    <a:pt x="64014" y="70734"/>
                    <a:pt x="63042" y="73014"/>
                  </a:cubicBezTo>
                  <a:cubicBezTo>
                    <a:pt x="62039" y="75263"/>
                    <a:pt x="60732" y="77421"/>
                    <a:pt x="57145" y="77725"/>
                  </a:cubicBezTo>
                  <a:cubicBezTo>
                    <a:pt x="56650" y="77767"/>
                    <a:pt x="56151" y="77786"/>
                    <a:pt x="55649" y="77786"/>
                  </a:cubicBezTo>
                  <a:cubicBezTo>
                    <a:pt x="52679" y="77786"/>
                    <a:pt x="49614" y="77149"/>
                    <a:pt x="46663" y="77149"/>
                  </a:cubicBezTo>
                  <a:cubicBezTo>
                    <a:pt x="45830" y="77149"/>
                    <a:pt x="45006" y="77200"/>
                    <a:pt x="44196" y="77330"/>
                  </a:cubicBezTo>
                  <a:cubicBezTo>
                    <a:pt x="40853" y="77847"/>
                    <a:pt x="38907" y="79366"/>
                    <a:pt x="38178" y="80856"/>
                  </a:cubicBezTo>
                  <a:cubicBezTo>
                    <a:pt x="37692" y="81950"/>
                    <a:pt x="37661" y="83105"/>
                    <a:pt x="36962" y="84047"/>
                  </a:cubicBezTo>
                  <a:cubicBezTo>
                    <a:pt x="36351" y="84908"/>
                    <a:pt x="35004" y="85617"/>
                    <a:pt x="32806" y="85617"/>
                  </a:cubicBezTo>
                  <a:cubicBezTo>
                    <a:pt x="32598" y="85617"/>
                    <a:pt x="32383" y="85611"/>
                    <a:pt x="32160" y="85597"/>
                  </a:cubicBezTo>
                  <a:cubicBezTo>
                    <a:pt x="29150" y="85415"/>
                    <a:pt x="25564" y="84078"/>
                    <a:pt x="22889" y="82801"/>
                  </a:cubicBezTo>
                  <a:cubicBezTo>
                    <a:pt x="20184" y="81494"/>
                    <a:pt x="17904" y="80126"/>
                    <a:pt x="15016" y="78789"/>
                  </a:cubicBezTo>
                  <a:cubicBezTo>
                    <a:pt x="12129" y="77482"/>
                    <a:pt x="8177" y="76114"/>
                    <a:pt x="5503" y="75688"/>
                  </a:cubicBezTo>
                  <a:cubicBezTo>
                    <a:pt x="4873" y="75583"/>
                    <a:pt x="4359" y="75551"/>
                    <a:pt x="3921" y="75551"/>
                  </a:cubicBezTo>
                  <a:cubicBezTo>
                    <a:pt x="3725" y="75551"/>
                    <a:pt x="3544" y="75557"/>
                    <a:pt x="3375" y="75567"/>
                  </a:cubicBezTo>
                  <a:cubicBezTo>
                    <a:pt x="1" y="75719"/>
                    <a:pt x="3648" y="79002"/>
                    <a:pt x="10822" y="82679"/>
                  </a:cubicBezTo>
                  <a:cubicBezTo>
                    <a:pt x="10913" y="82740"/>
                    <a:pt x="11035" y="82801"/>
                    <a:pt x="11095" y="82831"/>
                  </a:cubicBezTo>
                  <a:cubicBezTo>
                    <a:pt x="12159" y="83409"/>
                    <a:pt x="22372" y="88789"/>
                    <a:pt x="28755" y="91038"/>
                  </a:cubicBezTo>
                  <a:cubicBezTo>
                    <a:pt x="32773" y="92483"/>
                    <a:pt x="37076" y="93315"/>
                    <a:pt x="40310" y="93315"/>
                  </a:cubicBezTo>
                  <a:cubicBezTo>
                    <a:pt x="42654" y="93315"/>
                    <a:pt x="44436" y="92878"/>
                    <a:pt x="45139" y="91920"/>
                  </a:cubicBezTo>
                  <a:cubicBezTo>
                    <a:pt x="45929" y="90886"/>
                    <a:pt x="45382" y="89518"/>
                    <a:pt x="45716" y="88303"/>
                  </a:cubicBezTo>
                  <a:cubicBezTo>
                    <a:pt x="46598" y="85415"/>
                    <a:pt x="53467" y="82892"/>
                    <a:pt x="60336" y="82649"/>
                  </a:cubicBezTo>
                  <a:cubicBezTo>
                    <a:pt x="63346" y="82558"/>
                    <a:pt x="66993" y="82831"/>
                    <a:pt x="68574" y="81190"/>
                  </a:cubicBezTo>
                  <a:cubicBezTo>
                    <a:pt x="69182" y="80582"/>
                    <a:pt x="69303" y="79853"/>
                    <a:pt x="69425" y="79154"/>
                  </a:cubicBezTo>
                  <a:cubicBezTo>
                    <a:pt x="69759" y="76722"/>
                    <a:pt x="70002" y="73925"/>
                    <a:pt x="72343" y="71767"/>
                  </a:cubicBezTo>
                  <a:cubicBezTo>
                    <a:pt x="74288" y="69974"/>
                    <a:pt x="77176" y="69032"/>
                    <a:pt x="79820" y="68515"/>
                  </a:cubicBezTo>
                  <a:cubicBezTo>
                    <a:pt x="82495" y="67968"/>
                    <a:pt x="85109" y="67786"/>
                    <a:pt x="87571" y="66843"/>
                  </a:cubicBezTo>
                  <a:cubicBezTo>
                    <a:pt x="88270" y="66570"/>
                    <a:pt x="88969" y="66235"/>
                    <a:pt x="89486" y="65627"/>
                  </a:cubicBezTo>
                  <a:cubicBezTo>
                    <a:pt x="90276" y="64624"/>
                    <a:pt x="90185" y="63348"/>
                    <a:pt x="90003" y="62193"/>
                  </a:cubicBezTo>
                  <a:cubicBezTo>
                    <a:pt x="89668" y="60065"/>
                    <a:pt x="88939" y="58029"/>
                    <a:pt x="88665" y="55779"/>
                  </a:cubicBezTo>
                  <a:cubicBezTo>
                    <a:pt x="88422" y="53530"/>
                    <a:pt x="88726" y="50946"/>
                    <a:pt x="89942" y="49092"/>
                  </a:cubicBezTo>
                  <a:cubicBezTo>
                    <a:pt x="91583" y="46691"/>
                    <a:pt x="94684" y="45658"/>
                    <a:pt x="94684" y="42436"/>
                  </a:cubicBezTo>
                  <a:cubicBezTo>
                    <a:pt x="94684" y="40946"/>
                    <a:pt x="93985" y="39578"/>
                    <a:pt x="93468" y="38211"/>
                  </a:cubicBezTo>
                  <a:cubicBezTo>
                    <a:pt x="92526" y="35749"/>
                    <a:pt x="92009" y="32648"/>
                    <a:pt x="92677" y="30429"/>
                  </a:cubicBezTo>
                  <a:cubicBezTo>
                    <a:pt x="93650" y="26934"/>
                    <a:pt x="97267" y="26721"/>
                    <a:pt x="96568" y="22405"/>
                  </a:cubicBezTo>
                  <a:cubicBezTo>
                    <a:pt x="96143" y="19669"/>
                    <a:pt x="94106" y="16843"/>
                    <a:pt x="93468" y="14137"/>
                  </a:cubicBezTo>
                  <a:cubicBezTo>
                    <a:pt x="92829" y="11554"/>
                    <a:pt x="93650" y="10368"/>
                    <a:pt x="94106" y="9153"/>
                  </a:cubicBezTo>
                  <a:cubicBezTo>
                    <a:pt x="94623" y="7937"/>
                    <a:pt x="94349" y="5505"/>
                    <a:pt x="92526" y="3013"/>
                  </a:cubicBezTo>
                  <a:cubicBezTo>
                    <a:pt x="90945" y="824"/>
                    <a:pt x="89608" y="216"/>
                    <a:pt x="88604" y="64"/>
                  </a:cubicBezTo>
                  <a:cubicBezTo>
                    <a:pt x="88388" y="30"/>
                    <a:pt x="88171" y="0"/>
                    <a:pt x="87972" y="0"/>
                  </a:cubicBezTo>
                  <a:close/>
                </a:path>
              </a:pathLst>
            </a:custGeom>
            <a:solidFill>
              <a:srgbClr val="BAC7F3"/>
            </a:solidFill>
            <a:ln w="19050" cap="flat" cmpd="sng">
              <a:solidFill>
                <a:srgbClr val="2326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456250" y="1266125"/>
              <a:ext cx="2256900" cy="2274625"/>
            </a:xfrm>
            <a:custGeom>
              <a:avLst/>
              <a:gdLst/>
              <a:ahLst/>
              <a:cxnLst/>
              <a:rect l="l" t="t" r="r" b="b"/>
              <a:pathLst>
                <a:path w="90276" h="90985" extrusionOk="0">
                  <a:moveTo>
                    <a:pt x="82211" y="1"/>
                  </a:moveTo>
                  <a:cubicBezTo>
                    <a:pt x="81100" y="1"/>
                    <a:pt x="80811" y="1461"/>
                    <a:pt x="81278" y="3897"/>
                  </a:cubicBezTo>
                  <a:cubicBezTo>
                    <a:pt x="82129" y="8456"/>
                    <a:pt x="85260" y="15478"/>
                    <a:pt x="84196" y="19368"/>
                  </a:cubicBezTo>
                  <a:cubicBezTo>
                    <a:pt x="83132" y="22955"/>
                    <a:pt x="79090" y="22469"/>
                    <a:pt x="77813" y="26602"/>
                  </a:cubicBezTo>
                  <a:cubicBezTo>
                    <a:pt x="77175" y="28578"/>
                    <a:pt x="77266" y="31344"/>
                    <a:pt x="78147" y="33502"/>
                  </a:cubicBezTo>
                  <a:cubicBezTo>
                    <a:pt x="79090" y="35873"/>
                    <a:pt x="81035" y="37636"/>
                    <a:pt x="81339" y="40220"/>
                  </a:cubicBezTo>
                  <a:cubicBezTo>
                    <a:pt x="81734" y="43259"/>
                    <a:pt x="79546" y="45448"/>
                    <a:pt x="77509" y="47028"/>
                  </a:cubicBezTo>
                  <a:cubicBezTo>
                    <a:pt x="75503" y="48578"/>
                    <a:pt x="72980" y="50767"/>
                    <a:pt x="72980" y="53502"/>
                  </a:cubicBezTo>
                  <a:cubicBezTo>
                    <a:pt x="73011" y="55508"/>
                    <a:pt x="74439" y="56846"/>
                    <a:pt x="75412" y="58426"/>
                  </a:cubicBezTo>
                  <a:cubicBezTo>
                    <a:pt x="76415" y="59946"/>
                    <a:pt x="76749" y="62469"/>
                    <a:pt x="74986" y="63594"/>
                  </a:cubicBezTo>
                  <a:cubicBezTo>
                    <a:pt x="74301" y="64010"/>
                    <a:pt x="73498" y="64091"/>
                    <a:pt x="72688" y="64091"/>
                  </a:cubicBezTo>
                  <a:cubicBezTo>
                    <a:pt x="72491" y="64091"/>
                    <a:pt x="72294" y="64086"/>
                    <a:pt x="72099" y="64080"/>
                  </a:cubicBezTo>
                  <a:cubicBezTo>
                    <a:pt x="70275" y="64050"/>
                    <a:pt x="68421" y="63958"/>
                    <a:pt x="66567" y="63867"/>
                  </a:cubicBezTo>
                  <a:cubicBezTo>
                    <a:pt x="64949" y="63786"/>
                    <a:pt x="62158" y="62653"/>
                    <a:pt x="60191" y="62653"/>
                  </a:cubicBezTo>
                  <a:cubicBezTo>
                    <a:pt x="59941" y="62653"/>
                    <a:pt x="59704" y="62671"/>
                    <a:pt x="59484" y="62712"/>
                  </a:cubicBezTo>
                  <a:cubicBezTo>
                    <a:pt x="57570" y="63107"/>
                    <a:pt x="56901" y="63533"/>
                    <a:pt x="55898" y="64992"/>
                  </a:cubicBezTo>
                  <a:cubicBezTo>
                    <a:pt x="54986" y="66238"/>
                    <a:pt x="54074" y="68822"/>
                    <a:pt x="53557" y="70098"/>
                  </a:cubicBezTo>
                  <a:cubicBezTo>
                    <a:pt x="52402" y="73199"/>
                    <a:pt x="48937" y="76056"/>
                    <a:pt x="44104" y="76208"/>
                  </a:cubicBezTo>
                  <a:cubicBezTo>
                    <a:pt x="43903" y="76213"/>
                    <a:pt x="43702" y="76216"/>
                    <a:pt x="43501" y="76216"/>
                  </a:cubicBezTo>
                  <a:cubicBezTo>
                    <a:pt x="41710" y="76216"/>
                    <a:pt x="39898" y="76017"/>
                    <a:pt x="38066" y="76017"/>
                  </a:cubicBezTo>
                  <a:cubicBezTo>
                    <a:pt x="37860" y="76017"/>
                    <a:pt x="37654" y="76020"/>
                    <a:pt x="37448" y="76026"/>
                  </a:cubicBezTo>
                  <a:cubicBezTo>
                    <a:pt x="34074" y="76086"/>
                    <a:pt x="30761" y="76968"/>
                    <a:pt x="29089" y="78184"/>
                  </a:cubicBezTo>
                  <a:cubicBezTo>
                    <a:pt x="27995" y="78974"/>
                    <a:pt x="27569" y="79916"/>
                    <a:pt x="26627" y="80676"/>
                  </a:cubicBezTo>
                  <a:cubicBezTo>
                    <a:pt x="25908" y="81256"/>
                    <a:pt x="24677" y="81694"/>
                    <a:pt x="23081" y="81694"/>
                  </a:cubicBezTo>
                  <a:cubicBezTo>
                    <a:pt x="22584" y="81694"/>
                    <a:pt x="22052" y="81651"/>
                    <a:pt x="21490" y="81558"/>
                  </a:cubicBezTo>
                  <a:cubicBezTo>
                    <a:pt x="18298" y="81041"/>
                    <a:pt x="16079" y="79430"/>
                    <a:pt x="13222" y="78336"/>
                  </a:cubicBezTo>
                  <a:cubicBezTo>
                    <a:pt x="10096" y="77135"/>
                    <a:pt x="5941" y="76408"/>
                    <a:pt x="3416" y="76408"/>
                  </a:cubicBezTo>
                  <a:cubicBezTo>
                    <a:pt x="2871" y="76408"/>
                    <a:pt x="2403" y="76442"/>
                    <a:pt x="2037" y="76512"/>
                  </a:cubicBezTo>
                  <a:cubicBezTo>
                    <a:pt x="0" y="76937"/>
                    <a:pt x="1702" y="78822"/>
                    <a:pt x="5654" y="80676"/>
                  </a:cubicBezTo>
                  <a:cubicBezTo>
                    <a:pt x="5654" y="80676"/>
                    <a:pt x="5654" y="80676"/>
                    <a:pt x="5654" y="80676"/>
                  </a:cubicBezTo>
                  <a:cubicBezTo>
                    <a:pt x="5702" y="80676"/>
                    <a:pt x="14157" y="85912"/>
                    <a:pt x="22067" y="88792"/>
                  </a:cubicBezTo>
                  <a:cubicBezTo>
                    <a:pt x="25385" y="90029"/>
                    <a:pt x="29266" y="90985"/>
                    <a:pt x="32202" y="90985"/>
                  </a:cubicBezTo>
                  <a:cubicBezTo>
                    <a:pt x="32871" y="90985"/>
                    <a:pt x="33491" y="90935"/>
                    <a:pt x="34043" y="90828"/>
                  </a:cubicBezTo>
                  <a:cubicBezTo>
                    <a:pt x="36992" y="90251"/>
                    <a:pt x="37083" y="88366"/>
                    <a:pt x="37296" y="86664"/>
                  </a:cubicBezTo>
                  <a:cubicBezTo>
                    <a:pt x="37539" y="84901"/>
                    <a:pt x="38572" y="82925"/>
                    <a:pt x="42068" y="82165"/>
                  </a:cubicBezTo>
                  <a:cubicBezTo>
                    <a:pt x="43054" y="81948"/>
                    <a:pt x="44098" y="81873"/>
                    <a:pt x="45172" y="81873"/>
                  </a:cubicBezTo>
                  <a:cubicBezTo>
                    <a:pt x="47514" y="81873"/>
                    <a:pt x="50000" y="82228"/>
                    <a:pt x="52344" y="82228"/>
                  </a:cubicBezTo>
                  <a:cubicBezTo>
                    <a:pt x="53730" y="82228"/>
                    <a:pt x="55066" y="82104"/>
                    <a:pt x="56293" y="81709"/>
                  </a:cubicBezTo>
                  <a:cubicBezTo>
                    <a:pt x="62676" y="79521"/>
                    <a:pt x="59910" y="71861"/>
                    <a:pt x="65685" y="68943"/>
                  </a:cubicBezTo>
                  <a:cubicBezTo>
                    <a:pt x="67003" y="68238"/>
                    <a:pt x="68445" y="68012"/>
                    <a:pt x="69894" y="68012"/>
                  </a:cubicBezTo>
                  <a:cubicBezTo>
                    <a:pt x="71318" y="68012"/>
                    <a:pt x="72748" y="68231"/>
                    <a:pt x="74074" y="68427"/>
                  </a:cubicBezTo>
                  <a:cubicBezTo>
                    <a:pt x="74748" y="68510"/>
                    <a:pt x="75461" y="68565"/>
                    <a:pt x="76178" y="68565"/>
                  </a:cubicBezTo>
                  <a:cubicBezTo>
                    <a:pt x="78341" y="68565"/>
                    <a:pt x="80539" y="68064"/>
                    <a:pt x="81795" y="66329"/>
                  </a:cubicBezTo>
                  <a:cubicBezTo>
                    <a:pt x="84804" y="61952"/>
                    <a:pt x="78755" y="56360"/>
                    <a:pt x="81005" y="51557"/>
                  </a:cubicBezTo>
                  <a:cubicBezTo>
                    <a:pt x="82585" y="47849"/>
                    <a:pt x="87600" y="47362"/>
                    <a:pt x="87661" y="43077"/>
                  </a:cubicBezTo>
                  <a:cubicBezTo>
                    <a:pt x="87661" y="40888"/>
                    <a:pt x="86324" y="39095"/>
                    <a:pt x="85169" y="37423"/>
                  </a:cubicBezTo>
                  <a:cubicBezTo>
                    <a:pt x="84044" y="35751"/>
                    <a:pt x="82859" y="33502"/>
                    <a:pt x="83132" y="31435"/>
                  </a:cubicBezTo>
                  <a:cubicBezTo>
                    <a:pt x="83406" y="28973"/>
                    <a:pt x="85412" y="28760"/>
                    <a:pt x="86597" y="27484"/>
                  </a:cubicBezTo>
                  <a:cubicBezTo>
                    <a:pt x="90275" y="23684"/>
                    <a:pt x="84409" y="10249"/>
                    <a:pt x="85564" y="6724"/>
                  </a:cubicBezTo>
                  <a:cubicBezTo>
                    <a:pt x="85777" y="6085"/>
                    <a:pt x="86233" y="5873"/>
                    <a:pt x="86293" y="5113"/>
                  </a:cubicBezTo>
                  <a:cubicBezTo>
                    <a:pt x="86324" y="4353"/>
                    <a:pt x="85686" y="2711"/>
                    <a:pt x="84652" y="1496"/>
                  </a:cubicBezTo>
                  <a:cubicBezTo>
                    <a:pt x="84075" y="796"/>
                    <a:pt x="83558" y="432"/>
                    <a:pt x="83132" y="249"/>
                  </a:cubicBezTo>
                  <a:cubicBezTo>
                    <a:pt x="82779" y="81"/>
                    <a:pt x="82472" y="1"/>
                    <a:pt x="82211" y="1"/>
                  </a:cubicBezTo>
                  <a:close/>
                </a:path>
              </a:pathLst>
            </a:custGeom>
            <a:solidFill>
              <a:srgbClr val="EFCCF1"/>
            </a:solidFill>
            <a:ln w="19050" cap="flat" cmpd="sng">
              <a:solidFill>
                <a:srgbClr val="2326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461550" y="1125425"/>
              <a:ext cx="2123925" cy="2214100"/>
            </a:xfrm>
            <a:custGeom>
              <a:avLst/>
              <a:gdLst/>
              <a:ahLst/>
              <a:cxnLst/>
              <a:rect l="l" t="t" r="r" b="b"/>
              <a:pathLst>
                <a:path w="84957" h="88564" extrusionOk="0">
                  <a:moveTo>
                    <a:pt x="77651" y="1"/>
                  </a:moveTo>
                  <a:cubicBezTo>
                    <a:pt x="76406" y="1"/>
                    <a:pt x="77174" y="3008"/>
                    <a:pt x="78027" y="6242"/>
                  </a:cubicBezTo>
                  <a:cubicBezTo>
                    <a:pt x="78938" y="9586"/>
                    <a:pt x="79942" y="13446"/>
                    <a:pt x="79638" y="16242"/>
                  </a:cubicBezTo>
                  <a:cubicBezTo>
                    <a:pt x="79273" y="19373"/>
                    <a:pt x="77419" y="20802"/>
                    <a:pt x="75838" y="22960"/>
                  </a:cubicBezTo>
                  <a:cubicBezTo>
                    <a:pt x="74288" y="25179"/>
                    <a:pt x="72768" y="28796"/>
                    <a:pt x="73498" y="32929"/>
                  </a:cubicBezTo>
                  <a:cubicBezTo>
                    <a:pt x="74014" y="36091"/>
                    <a:pt x="75960" y="38917"/>
                    <a:pt x="75595" y="41926"/>
                  </a:cubicBezTo>
                  <a:cubicBezTo>
                    <a:pt x="75200" y="44753"/>
                    <a:pt x="72890" y="46121"/>
                    <a:pt x="70823" y="47367"/>
                  </a:cubicBezTo>
                  <a:cubicBezTo>
                    <a:pt x="69273" y="48310"/>
                    <a:pt x="67692" y="49404"/>
                    <a:pt x="66415" y="51045"/>
                  </a:cubicBezTo>
                  <a:cubicBezTo>
                    <a:pt x="65169" y="52687"/>
                    <a:pt x="64349" y="54845"/>
                    <a:pt x="64713" y="56699"/>
                  </a:cubicBezTo>
                  <a:cubicBezTo>
                    <a:pt x="65108" y="58492"/>
                    <a:pt x="66567" y="60316"/>
                    <a:pt x="65443" y="61957"/>
                  </a:cubicBezTo>
                  <a:cubicBezTo>
                    <a:pt x="65108" y="62443"/>
                    <a:pt x="64592" y="62778"/>
                    <a:pt x="64075" y="63021"/>
                  </a:cubicBezTo>
                  <a:cubicBezTo>
                    <a:pt x="62998" y="63497"/>
                    <a:pt x="61880" y="63651"/>
                    <a:pt x="60742" y="63651"/>
                  </a:cubicBezTo>
                  <a:cubicBezTo>
                    <a:pt x="58682" y="63651"/>
                    <a:pt x="56554" y="63148"/>
                    <a:pt x="54475" y="63148"/>
                  </a:cubicBezTo>
                  <a:cubicBezTo>
                    <a:pt x="53232" y="63148"/>
                    <a:pt x="52006" y="63328"/>
                    <a:pt x="50822" y="63902"/>
                  </a:cubicBezTo>
                  <a:cubicBezTo>
                    <a:pt x="45746" y="66213"/>
                    <a:pt x="46780" y="72200"/>
                    <a:pt x="41947" y="74693"/>
                  </a:cubicBezTo>
                  <a:cubicBezTo>
                    <a:pt x="37600" y="76881"/>
                    <a:pt x="30001" y="75392"/>
                    <a:pt x="26080" y="77337"/>
                  </a:cubicBezTo>
                  <a:cubicBezTo>
                    <a:pt x="23770" y="78432"/>
                    <a:pt x="23527" y="80529"/>
                    <a:pt x="20184" y="80681"/>
                  </a:cubicBezTo>
                  <a:cubicBezTo>
                    <a:pt x="20059" y="80686"/>
                    <a:pt x="19934" y="80689"/>
                    <a:pt x="19810" y="80689"/>
                  </a:cubicBezTo>
                  <a:cubicBezTo>
                    <a:pt x="16296" y="80689"/>
                    <a:pt x="12906" y="78673"/>
                    <a:pt x="9120" y="77763"/>
                  </a:cubicBezTo>
                  <a:cubicBezTo>
                    <a:pt x="7326" y="77315"/>
                    <a:pt x="5437" y="77094"/>
                    <a:pt x="3890" y="77094"/>
                  </a:cubicBezTo>
                  <a:cubicBezTo>
                    <a:pt x="2290" y="77094"/>
                    <a:pt x="1056" y="77330"/>
                    <a:pt x="670" y="77793"/>
                  </a:cubicBezTo>
                  <a:cubicBezTo>
                    <a:pt x="1" y="78614"/>
                    <a:pt x="1673" y="80043"/>
                    <a:pt x="4165" y="81410"/>
                  </a:cubicBezTo>
                  <a:cubicBezTo>
                    <a:pt x="6627" y="82778"/>
                    <a:pt x="9788" y="83994"/>
                    <a:pt x="12828" y="85088"/>
                  </a:cubicBezTo>
                  <a:cubicBezTo>
                    <a:pt x="12828" y="85088"/>
                    <a:pt x="12777" y="85072"/>
                    <a:pt x="12762" y="85072"/>
                  </a:cubicBezTo>
                  <a:cubicBezTo>
                    <a:pt x="12715" y="85072"/>
                    <a:pt x="13066" y="85251"/>
                    <a:pt x="16962" y="86790"/>
                  </a:cubicBezTo>
                  <a:cubicBezTo>
                    <a:pt x="19254" y="87650"/>
                    <a:pt x="21979" y="88564"/>
                    <a:pt x="24219" y="88564"/>
                  </a:cubicBezTo>
                  <a:cubicBezTo>
                    <a:pt x="24355" y="88564"/>
                    <a:pt x="24489" y="88560"/>
                    <a:pt x="24621" y="88553"/>
                  </a:cubicBezTo>
                  <a:cubicBezTo>
                    <a:pt x="25898" y="88462"/>
                    <a:pt x="26688" y="88128"/>
                    <a:pt x="27357" y="87702"/>
                  </a:cubicBezTo>
                  <a:cubicBezTo>
                    <a:pt x="29849" y="86243"/>
                    <a:pt x="31673" y="83964"/>
                    <a:pt x="36172" y="83143"/>
                  </a:cubicBezTo>
                  <a:cubicBezTo>
                    <a:pt x="40184" y="82444"/>
                    <a:pt x="44895" y="83295"/>
                    <a:pt x="48695" y="82201"/>
                  </a:cubicBezTo>
                  <a:cubicBezTo>
                    <a:pt x="53862" y="80681"/>
                    <a:pt x="53710" y="74936"/>
                    <a:pt x="56689" y="71441"/>
                  </a:cubicBezTo>
                  <a:cubicBezTo>
                    <a:pt x="57297" y="70681"/>
                    <a:pt x="58117" y="69982"/>
                    <a:pt x="59212" y="69708"/>
                  </a:cubicBezTo>
                  <a:cubicBezTo>
                    <a:pt x="59850" y="69556"/>
                    <a:pt x="60488" y="69556"/>
                    <a:pt x="61096" y="69556"/>
                  </a:cubicBezTo>
                  <a:cubicBezTo>
                    <a:pt x="61118" y="69556"/>
                    <a:pt x="61139" y="69556"/>
                    <a:pt x="61161" y="69556"/>
                  </a:cubicBezTo>
                  <a:cubicBezTo>
                    <a:pt x="63177" y="69556"/>
                    <a:pt x="66944" y="70285"/>
                    <a:pt x="70288" y="70285"/>
                  </a:cubicBezTo>
                  <a:cubicBezTo>
                    <a:pt x="73280" y="70285"/>
                    <a:pt x="75933" y="69701"/>
                    <a:pt x="76689" y="67489"/>
                  </a:cubicBezTo>
                  <a:cubicBezTo>
                    <a:pt x="77571" y="64814"/>
                    <a:pt x="74865" y="62687"/>
                    <a:pt x="74835" y="59890"/>
                  </a:cubicBezTo>
                  <a:cubicBezTo>
                    <a:pt x="74774" y="57307"/>
                    <a:pt x="76872" y="54966"/>
                    <a:pt x="78817" y="53568"/>
                  </a:cubicBezTo>
                  <a:cubicBezTo>
                    <a:pt x="80185" y="52565"/>
                    <a:pt x="81674" y="51683"/>
                    <a:pt x="82282" y="49951"/>
                  </a:cubicBezTo>
                  <a:cubicBezTo>
                    <a:pt x="83741" y="45270"/>
                    <a:pt x="78209" y="40224"/>
                    <a:pt x="78695" y="35118"/>
                  </a:cubicBezTo>
                  <a:cubicBezTo>
                    <a:pt x="78969" y="32078"/>
                    <a:pt x="81005" y="30954"/>
                    <a:pt x="82373" y="29464"/>
                  </a:cubicBezTo>
                  <a:cubicBezTo>
                    <a:pt x="84167" y="27580"/>
                    <a:pt x="84957" y="24327"/>
                    <a:pt x="84470" y="20467"/>
                  </a:cubicBezTo>
                  <a:cubicBezTo>
                    <a:pt x="83954" y="16212"/>
                    <a:pt x="81856" y="10953"/>
                    <a:pt x="81765" y="8127"/>
                  </a:cubicBezTo>
                  <a:cubicBezTo>
                    <a:pt x="81735" y="7093"/>
                    <a:pt x="82008" y="6485"/>
                    <a:pt x="81735" y="5300"/>
                  </a:cubicBezTo>
                  <a:cubicBezTo>
                    <a:pt x="81461" y="4114"/>
                    <a:pt x="80245" y="2047"/>
                    <a:pt x="79090" y="862"/>
                  </a:cubicBezTo>
                  <a:cubicBezTo>
                    <a:pt x="78513" y="285"/>
                    <a:pt x="78087" y="72"/>
                    <a:pt x="77783" y="11"/>
                  </a:cubicBezTo>
                  <a:cubicBezTo>
                    <a:pt x="77737" y="4"/>
                    <a:pt x="77693" y="1"/>
                    <a:pt x="77651" y="1"/>
                  </a:cubicBezTo>
                  <a:close/>
                </a:path>
              </a:pathLst>
            </a:custGeom>
            <a:solidFill>
              <a:srgbClr val="F5A1BA"/>
            </a:solidFill>
            <a:ln w="19050" cap="flat" cmpd="sng">
              <a:solidFill>
                <a:srgbClr val="2326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367175" y="994525"/>
              <a:ext cx="2095200" cy="2165700"/>
            </a:xfrm>
            <a:custGeom>
              <a:avLst/>
              <a:gdLst/>
              <a:ahLst/>
              <a:cxnLst/>
              <a:rect l="l" t="t" r="r" b="b"/>
              <a:pathLst>
                <a:path w="83808" h="86628" extrusionOk="0">
                  <a:moveTo>
                    <a:pt x="76036" y="1"/>
                  </a:moveTo>
                  <a:cubicBezTo>
                    <a:pt x="75639" y="1"/>
                    <a:pt x="75598" y="602"/>
                    <a:pt x="75783" y="1417"/>
                  </a:cubicBezTo>
                  <a:cubicBezTo>
                    <a:pt x="76695" y="5247"/>
                    <a:pt x="79340" y="11782"/>
                    <a:pt x="79218" y="16402"/>
                  </a:cubicBezTo>
                  <a:cubicBezTo>
                    <a:pt x="79127" y="19806"/>
                    <a:pt x="77637" y="22025"/>
                    <a:pt x="76391" y="24822"/>
                  </a:cubicBezTo>
                  <a:cubicBezTo>
                    <a:pt x="75145" y="27649"/>
                    <a:pt x="73929" y="31600"/>
                    <a:pt x="74537" y="35947"/>
                  </a:cubicBezTo>
                  <a:cubicBezTo>
                    <a:pt x="74841" y="38044"/>
                    <a:pt x="75601" y="40141"/>
                    <a:pt x="75449" y="42147"/>
                  </a:cubicBezTo>
                  <a:cubicBezTo>
                    <a:pt x="74902" y="48348"/>
                    <a:pt x="66908" y="48105"/>
                    <a:pt x="64658" y="53546"/>
                  </a:cubicBezTo>
                  <a:cubicBezTo>
                    <a:pt x="63351" y="56676"/>
                    <a:pt x="64506" y="60719"/>
                    <a:pt x="61771" y="62695"/>
                  </a:cubicBezTo>
                  <a:cubicBezTo>
                    <a:pt x="60859" y="63363"/>
                    <a:pt x="59704" y="63576"/>
                    <a:pt x="58610" y="63758"/>
                  </a:cubicBezTo>
                  <a:cubicBezTo>
                    <a:pt x="54293" y="64458"/>
                    <a:pt x="49339" y="65248"/>
                    <a:pt x="45722" y="67892"/>
                  </a:cubicBezTo>
                  <a:cubicBezTo>
                    <a:pt x="42287" y="70385"/>
                    <a:pt x="40676" y="74154"/>
                    <a:pt x="35995" y="75157"/>
                  </a:cubicBezTo>
                  <a:cubicBezTo>
                    <a:pt x="34828" y="75418"/>
                    <a:pt x="33599" y="75474"/>
                    <a:pt x="32347" y="75474"/>
                  </a:cubicBezTo>
                  <a:cubicBezTo>
                    <a:pt x="31400" y="75474"/>
                    <a:pt x="30440" y="75442"/>
                    <a:pt x="29483" y="75442"/>
                  </a:cubicBezTo>
                  <a:cubicBezTo>
                    <a:pt x="28906" y="75442"/>
                    <a:pt x="28329" y="75454"/>
                    <a:pt x="27758" y="75491"/>
                  </a:cubicBezTo>
                  <a:cubicBezTo>
                    <a:pt x="24840" y="75643"/>
                    <a:pt x="21983" y="76403"/>
                    <a:pt x="20190" y="77406"/>
                  </a:cubicBezTo>
                  <a:cubicBezTo>
                    <a:pt x="19551" y="77771"/>
                    <a:pt x="19034" y="78227"/>
                    <a:pt x="18123" y="78409"/>
                  </a:cubicBezTo>
                  <a:cubicBezTo>
                    <a:pt x="17716" y="78491"/>
                    <a:pt x="17296" y="78527"/>
                    <a:pt x="16864" y="78527"/>
                  </a:cubicBezTo>
                  <a:cubicBezTo>
                    <a:pt x="13751" y="78527"/>
                    <a:pt x="10044" y="76633"/>
                    <a:pt x="6359" y="76099"/>
                  </a:cubicBezTo>
                  <a:cubicBezTo>
                    <a:pt x="5558" y="75976"/>
                    <a:pt x="4793" y="75919"/>
                    <a:pt x="4090" y="75919"/>
                  </a:cubicBezTo>
                  <a:cubicBezTo>
                    <a:pt x="1673" y="75919"/>
                    <a:pt x="1" y="76593"/>
                    <a:pt x="189" y="77558"/>
                  </a:cubicBezTo>
                  <a:cubicBezTo>
                    <a:pt x="402" y="78835"/>
                    <a:pt x="3107" y="80506"/>
                    <a:pt x="6299" y="81813"/>
                  </a:cubicBezTo>
                  <a:cubicBezTo>
                    <a:pt x="9308" y="83029"/>
                    <a:pt x="12682" y="84002"/>
                    <a:pt x="16025" y="84792"/>
                  </a:cubicBezTo>
                  <a:lnTo>
                    <a:pt x="16785" y="85066"/>
                  </a:lnTo>
                  <a:cubicBezTo>
                    <a:pt x="17059" y="85127"/>
                    <a:pt x="17667" y="85309"/>
                    <a:pt x="19156" y="85734"/>
                  </a:cubicBezTo>
                  <a:cubicBezTo>
                    <a:pt x="21250" y="86190"/>
                    <a:pt x="23497" y="86628"/>
                    <a:pt x="25439" y="86628"/>
                  </a:cubicBezTo>
                  <a:cubicBezTo>
                    <a:pt x="26090" y="86628"/>
                    <a:pt x="26707" y="86579"/>
                    <a:pt x="27272" y="86464"/>
                  </a:cubicBezTo>
                  <a:cubicBezTo>
                    <a:pt x="29156" y="86038"/>
                    <a:pt x="30007" y="85005"/>
                    <a:pt x="31527" y="84275"/>
                  </a:cubicBezTo>
                  <a:cubicBezTo>
                    <a:pt x="35691" y="82269"/>
                    <a:pt x="43564" y="82999"/>
                    <a:pt x="47819" y="80294"/>
                  </a:cubicBezTo>
                  <a:cubicBezTo>
                    <a:pt x="51619" y="77862"/>
                    <a:pt x="51740" y="73242"/>
                    <a:pt x="55904" y="70993"/>
                  </a:cubicBezTo>
                  <a:cubicBezTo>
                    <a:pt x="58245" y="69746"/>
                    <a:pt x="61011" y="69777"/>
                    <a:pt x="63503" y="69594"/>
                  </a:cubicBezTo>
                  <a:cubicBezTo>
                    <a:pt x="66057" y="69382"/>
                    <a:pt x="68944" y="68683"/>
                    <a:pt x="70160" y="66494"/>
                  </a:cubicBezTo>
                  <a:cubicBezTo>
                    <a:pt x="71467" y="64123"/>
                    <a:pt x="70221" y="61296"/>
                    <a:pt x="71042" y="58682"/>
                  </a:cubicBezTo>
                  <a:cubicBezTo>
                    <a:pt x="72379" y="54093"/>
                    <a:pt x="78215" y="53272"/>
                    <a:pt x="79826" y="48773"/>
                  </a:cubicBezTo>
                  <a:cubicBezTo>
                    <a:pt x="80829" y="45764"/>
                    <a:pt x="79765" y="42026"/>
                    <a:pt x="79704" y="38621"/>
                  </a:cubicBezTo>
                  <a:cubicBezTo>
                    <a:pt x="79613" y="34640"/>
                    <a:pt x="80768" y="31326"/>
                    <a:pt x="81741" y="28500"/>
                  </a:cubicBezTo>
                  <a:cubicBezTo>
                    <a:pt x="82744" y="25703"/>
                    <a:pt x="83686" y="23089"/>
                    <a:pt x="83261" y="19472"/>
                  </a:cubicBezTo>
                  <a:cubicBezTo>
                    <a:pt x="82957" y="16585"/>
                    <a:pt x="83808" y="13819"/>
                    <a:pt x="82592" y="10718"/>
                  </a:cubicBezTo>
                  <a:cubicBezTo>
                    <a:pt x="81406" y="7344"/>
                    <a:pt x="80799" y="3788"/>
                    <a:pt x="77820" y="1356"/>
                  </a:cubicBezTo>
                  <a:cubicBezTo>
                    <a:pt x="77637" y="1204"/>
                    <a:pt x="77455" y="1052"/>
                    <a:pt x="77273" y="840"/>
                  </a:cubicBezTo>
                  <a:cubicBezTo>
                    <a:pt x="76692" y="247"/>
                    <a:pt x="76291" y="1"/>
                    <a:pt x="76036" y="1"/>
                  </a:cubicBezTo>
                  <a:close/>
                </a:path>
              </a:pathLst>
            </a:custGeom>
            <a:solidFill>
              <a:srgbClr val="F7A08A"/>
            </a:solidFill>
            <a:ln w="19050" cap="flat" cmpd="sng">
              <a:solidFill>
                <a:srgbClr val="2326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172050" y="872675"/>
              <a:ext cx="2200675" cy="2113400"/>
            </a:xfrm>
            <a:custGeom>
              <a:avLst/>
              <a:gdLst/>
              <a:ahLst/>
              <a:cxnLst/>
              <a:rect l="l" t="t" r="r" b="b"/>
              <a:pathLst>
                <a:path w="88027" h="84536" extrusionOk="0">
                  <a:moveTo>
                    <a:pt x="79011" y="0"/>
                  </a:moveTo>
                  <a:cubicBezTo>
                    <a:pt x="78510" y="0"/>
                    <a:pt x="78495" y="734"/>
                    <a:pt x="78877" y="1914"/>
                  </a:cubicBezTo>
                  <a:cubicBezTo>
                    <a:pt x="79576" y="4011"/>
                    <a:pt x="81035" y="7051"/>
                    <a:pt x="82190" y="9939"/>
                  </a:cubicBezTo>
                  <a:cubicBezTo>
                    <a:pt x="83375" y="12826"/>
                    <a:pt x="84166" y="15835"/>
                    <a:pt x="83619" y="17477"/>
                  </a:cubicBezTo>
                  <a:cubicBezTo>
                    <a:pt x="83163" y="18784"/>
                    <a:pt x="81947" y="18996"/>
                    <a:pt x="81187" y="20000"/>
                  </a:cubicBezTo>
                  <a:cubicBezTo>
                    <a:pt x="79333" y="22522"/>
                    <a:pt x="79910" y="29361"/>
                    <a:pt x="80731" y="35258"/>
                  </a:cubicBezTo>
                  <a:cubicBezTo>
                    <a:pt x="81278" y="38541"/>
                    <a:pt x="81886" y="42188"/>
                    <a:pt x="80518" y="44559"/>
                  </a:cubicBezTo>
                  <a:cubicBezTo>
                    <a:pt x="79606" y="46140"/>
                    <a:pt x="78056" y="46748"/>
                    <a:pt x="76628" y="47720"/>
                  </a:cubicBezTo>
                  <a:cubicBezTo>
                    <a:pt x="73953" y="49574"/>
                    <a:pt x="71582" y="52888"/>
                    <a:pt x="70305" y="56535"/>
                  </a:cubicBezTo>
                  <a:cubicBezTo>
                    <a:pt x="69424" y="58967"/>
                    <a:pt x="68725" y="61854"/>
                    <a:pt x="66415" y="62827"/>
                  </a:cubicBezTo>
                  <a:cubicBezTo>
                    <a:pt x="65503" y="63222"/>
                    <a:pt x="64530" y="63222"/>
                    <a:pt x="63527" y="63252"/>
                  </a:cubicBezTo>
                  <a:cubicBezTo>
                    <a:pt x="60427" y="63404"/>
                    <a:pt x="56962" y="64438"/>
                    <a:pt x="54378" y="66505"/>
                  </a:cubicBezTo>
                  <a:cubicBezTo>
                    <a:pt x="52311" y="68146"/>
                    <a:pt x="51095" y="70213"/>
                    <a:pt x="49484" y="71976"/>
                  </a:cubicBezTo>
                  <a:cubicBezTo>
                    <a:pt x="47873" y="73769"/>
                    <a:pt x="45472" y="75411"/>
                    <a:pt x="42554" y="75563"/>
                  </a:cubicBezTo>
                  <a:cubicBezTo>
                    <a:pt x="42378" y="75571"/>
                    <a:pt x="42202" y="75575"/>
                    <a:pt x="42027" y="75575"/>
                  </a:cubicBezTo>
                  <a:cubicBezTo>
                    <a:pt x="41081" y="75575"/>
                    <a:pt x="40132" y="75468"/>
                    <a:pt x="39167" y="75468"/>
                  </a:cubicBezTo>
                  <a:cubicBezTo>
                    <a:pt x="39070" y="75468"/>
                    <a:pt x="38973" y="75469"/>
                    <a:pt x="38876" y="75471"/>
                  </a:cubicBezTo>
                  <a:cubicBezTo>
                    <a:pt x="34475" y="75697"/>
                    <a:pt x="30301" y="78102"/>
                    <a:pt x="25963" y="78102"/>
                  </a:cubicBezTo>
                  <a:cubicBezTo>
                    <a:pt x="25028" y="78102"/>
                    <a:pt x="24085" y="77990"/>
                    <a:pt x="23131" y="77721"/>
                  </a:cubicBezTo>
                  <a:cubicBezTo>
                    <a:pt x="19149" y="76627"/>
                    <a:pt x="18724" y="73921"/>
                    <a:pt x="15502" y="72341"/>
                  </a:cubicBezTo>
                  <a:cubicBezTo>
                    <a:pt x="13585" y="71424"/>
                    <a:pt x="10854" y="71028"/>
                    <a:pt x="8298" y="71028"/>
                  </a:cubicBezTo>
                  <a:cubicBezTo>
                    <a:pt x="6193" y="71028"/>
                    <a:pt x="4205" y="71297"/>
                    <a:pt x="2888" y="71763"/>
                  </a:cubicBezTo>
                  <a:cubicBezTo>
                    <a:pt x="0" y="72857"/>
                    <a:pt x="243" y="74833"/>
                    <a:pt x="2584" y="76839"/>
                  </a:cubicBezTo>
                  <a:cubicBezTo>
                    <a:pt x="4955" y="78876"/>
                    <a:pt x="9088" y="80851"/>
                    <a:pt x="13405" y="82523"/>
                  </a:cubicBezTo>
                  <a:cubicBezTo>
                    <a:pt x="15927" y="83466"/>
                    <a:pt x="18845" y="84438"/>
                    <a:pt x="21611" y="84529"/>
                  </a:cubicBezTo>
                  <a:cubicBezTo>
                    <a:pt x="21740" y="84533"/>
                    <a:pt x="21867" y="84535"/>
                    <a:pt x="21992" y="84535"/>
                  </a:cubicBezTo>
                  <a:cubicBezTo>
                    <a:pt x="25637" y="84535"/>
                    <a:pt x="27624" y="82868"/>
                    <a:pt x="31004" y="82280"/>
                  </a:cubicBezTo>
                  <a:cubicBezTo>
                    <a:pt x="32227" y="82052"/>
                    <a:pt x="33529" y="81991"/>
                    <a:pt x="34862" y="81991"/>
                  </a:cubicBezTo>
                  <a:cubicBezTo>
                    <a:pt x="36395" y="81991"/>
                    <a:pt x="37969" y="82072"/>
                    <a:pt x="39511" y="82072"/>
                  </a:cubicBezTo>
                  <a:cubicBezTo>
                    <a:pt x="41093" y="82072"/>
                    <a:pt x="42641" y="81987"/>
                    <a:pt x="44074" y="81642"/>
                  </a:cubicBezTo>
                  <a:cubicBezTo>
                    <a:pt x="47448" y="80760"/>
                    <a:pt x="49272" y="78511"/>
                    <a:pt x="50943" y="76353"/>
                  </a:cubicBezTo>
                  <a:cubicBezTo>
                    <a:pt x="52615" y="74195"/>
                    <a:pt x="54743" y="71672"/>
                    <a:pt x="57873" y="70699"/>
                  </a:cubicBezTo>
                  <a:cubicBezTo>
                    <a:pt x="59227" y="70260"/>
                    <a:pt x="60647" y="70209"/>
                    <a:pt x="62052" y="70209"/>
                  </a:cubicBezTo>
                  <a:cubicBezTo>
                    <a:pt x="62473" y="70209"/>
                    <a:pt x="62893" y="70213"/>
                    <a:pt x="63309" y="70213"/>
                  </a:cubicBezTo>
                  <a:cubicBezTo>
                    <a:pt x="65246" y="70213"/>
                    <a:pt x="67106" y="70115"/>
                    <a:pt x="68664" y="68997"/>
                  </a:cubicBezTo>
                  <a:cubicBezTo>
                    <a:pt x="69302" y="68541"/>
                    <a:pt x="69819" y="67873"/>
                    <a:pt x="70245" y="67204"/>
                  </a:cubicBezTo>
                  <a:cubicBezTo>
                    <a:pt x="72524" y="63556"/>
                    <a:pt x="72707" y="58572"/>
                    <a:pt x="75564" y="55532"/>
                  </a:cubicBezTo>
                  <a:cubicBezTo>
                    <a:pt x="77691" y="53252"/>
                    <a:pt x="80761" y="52888"/>
                    <a:pt x="82524" y="50365"/>
                  </a:cubicBezTo>
                  <a:cubicBezTo>
                    <a:pt x="85260" y="46322"/>
                    <a:pt x="82950" y="39088"/>
                    <a:pt x="83649" y="33921"/>
                  </a:cubicBezTo>
                  <a:cubicBezTo>
                    <a:pt x="84348" y="28693"/>
                    <a:pt x="88026" y="27477"/>
                    <a:pt x="87874" y="22492"/>
                  </a:cubicBezTo>
                  <a:cubicBezTo>
                    <a:pt x="87783" y="20212"/>
                    <a:pt x="86810" y="17325"/>
                    <a:pt x="86263" y="14923"/>
                  </a:cubicBezTo>
                  <a:cubicBezTo>
                    <a:pt x="85716" y="12644"/>
                    <a:pt x="85594" y="10942"/>
                    <a:pt x="85047" y="8966"/>
                  </a:cubicBezTo>
                  <a:cubicBezTo>
                    <a:pt x="84500" y="7112"/>
                    <a:pt x="84500" y="5835"/>
                    <a:pt x="82859" y="3556"/>
                  </a:cubicBezTo>
                  <a:cubicBezTo>
                    <a:pt x="82676" y="3312"/>
                    <a:pt x="82494" y="3039"/>
                    <a:pt x="82342" y="2765"/>
                  </a:cubicBezTo>
                  <a:cubicBezTo>
                    <a:pt x="82099" y="2431"/>
                    <a:pt x="81704" y="1853"/>
                    <a:pt x="81005" y="1367"/>
                  </a:cubicBezTo>
                  <a:cubicBezTo>
                    <a:pt x="80039" y="415"/>
                    <a:pt x="79388" y="0"/>
                    <a:pt x="79011" y="0"/>
                  </a:cubicBezTo>
                  <a:close/>
                </a:path>
              </a:pathLst>
            </a:custGeom>
            <a:solidFill>
              <a:srgbClr val="F3CA82"/>
            </a:solidFill>
            <a:ln w="19050" cap="flat" cmpd="sng">
              <a:solidFill>
                <a:srgbClr val="2326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 hasCustomPrompt="1"/>
          </p:nvPr>
        </p:nvSpPr>
        <p:spPr>
          <a:xfrm>
            <a:off x="1284000" y="1273050"/>
            <a:ext cx="6576000" cy="2100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4900">
                <a:solidFill>
                  <a:srgbClr val="10112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71" name="Google Shape;71;p11"/>
          <p:cNvSpPr txBox="1">
            <a:spLocks noGrp="1"/>
          </p:cNvSpPr>
          <p:nvPr>
            <p:ph type="subTitle" idx="1"/>
          </p:nvPr>
        </p:nvSpPr>
        <p:spPr>
          <a:xfrm>
            <a:off x="1284000" y="3373350"/>
            <a:ext cx="6576000" cy="49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3"/>
          <p:cNvSpPr txBox="1">
            <a:spLocks noGrp="1"/>
          </p:cNvSpPr>
          <p:nvPr>
            <p:ph type="title"/>
          </p:nvPr>
        </p:nvSpPr>
        <p:spPr>
          <a:xfrm>
            <a:off x="720000" y="17427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1496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6" name="Google Shape;76;p13"/>
          <p:cNvSpPr txBox="1">
            <a:spLocks noGrp="1"/>
          </p:cNvSpPr>
          <p:nvPr>
            <p:ph type="subTitle" idx="1"/>
          </p:nvPr>
        </p:nvSpPr>
        <p:spPr>
          <a:xfrm>
            <a:off x="720000" y="2270475"/>
            <a:ext cx="2336400" cy="54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title" idx="3"/>
          </p:nvPr>
        </p:nvSpPr>
        <p:spPr>
          <a:xfrm>
            <a:off x="3403800" y="17427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title" idx="4" hasCustomPrompt="1"/>
          </p:nvPr>
        </p:nvSpPr>
        <p:spPr>
          <a:xfrm>
            <a:off x="3403800" y="11496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9" name="Google Shape;79;p13"/>
          <p:cNvSpPr txBox="1">
            <a:spLocks noGrp="1"/>
          </p:cNvSpPr>
          <p:nvPr>
            <p:ph type="subTitle" idx="5"/>
          </p:nvPr>
        </p:nvSpPr>
        <p:spPr>
          <a:xfrm>
            <a:off x="3403800" y="2270475"/>
            <a:ext cx="2336400" cy="54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title" idx="6"/>
          </p:nvPr>
        </p:nvSpPr>
        <p:spPr>
          <a:xfrm>
            <a:off x="6087600" y="17427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7" hasCustomPrompt="1"/>
          </p:nvPr>
        </p:nvSpPr>
        <p:spPr>
          <a:xfrm>
            <a:off x="6087600" y="11496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subTitle" idx="8"/>
          </p:nvPr>
        </p:nvSpPr>
        <p:spPr>
          <a:xfrm>
            <a:off x="6087600" y="2270475"/>
            <a:ext cx="2336400" cy="54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title" idx="9"/>
          </p:nvPr>
        </p:nvSpPr>
        <p:spPr>
          <a:xfrm>
            <a:off x="720000" y="35321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title" idx="13" hasCustomPrompt="1"/>
          </p:nvPr>
        </p:nvSpPr>
        <p:spPr>
          <a:xfrm>
            <a:off x="720000" y="29390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4"/>
          </p:nvPr>
        </p:nvSpPr>
        <p:spPr>
          <a:xfrm>
            <a:off x="720000" y="4059900"/>
            <a:ext cx="2336400" cy="54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title" idx="15"/>
          </p:nvPr>
        </p:nvSpPr>
        <p:spPr>
          <a:xfrm>
            <a:off x="3403800" y="35321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title" idx="16" hasCustomPrompt="1"/>
          </p:nvPr>
        </p:nvSpPr>
        <p:spPr>
          <a:xfrm>
            <a:off x="3403800" y="29390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88" name="Google Shape;88;p13"/>
          <p:cNvSpPr txBox="1">
            <a:spLocks noGrp="1"/>
          </p:cNvSpPr>
          <p:nvPr>
            <p:ph type="subTitle" idx="17"/>
          </p:nvPr>
        </p:nvSpPr>
        <p:spPr>
          <a:xfrm>
            <a:off x="3403800" y="4059900"/>
            <a:ext cx="2336400" cy="54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title" idx="18"/>
          </p:nvPr>
        </p:nvSpPr>
        <p:spPr>
          <a:xfrm>
            <a:off x="6087600" y="3532175"/>
            <a:ext cx="23364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title" idx="19" hasCustomPrompt="1"/>
          </p:nvPr>
        </p:nvSpPr>
        <p:spPr>
          <a:xfrm>
            <a:off x="6087600" y="2939000"/>
            <a:ext cx="1275300" cy="59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r>
              <a:t>xx%</a:t>
            </a: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20"/>
          </p:nvPr>
        </p:nvSpPr>
        <p:spPr>
          <a:xfrm>
            <a:off x="6087600" y="4059900"/>
            <a:ext cx="2336400" cy="54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title" idx="21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1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title"/>
          </p:nvPr>
        </p:nvSpPr>
        <p:spPr>
          <a:xfrm>
            <a:off x="2311800" y="1189100"/>
            <a:ext cx="4520400" cy="19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15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2158550" y="3153500"/>
            <a:ext cx="4872900" cy="80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3557400" y="2989727"/>
            <a:ext cx="4360200" cy="64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ubTitle" idx="1"/>
          </p:nvPr>
        </p:nvSpPr>
        <p:spPr>
          <a:xfrm>
            <a:off x="1226400" y="1511313"/>
            <a:ext cx="6691200" cy="147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720000" y="293610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subTitle" idx="1"/>
          </p:nvPr>
        </p:nvSpPr>
        <p:spPr>
          <a:xfrm>
            <a:off x="720000" y="3508800"/>
            <a:ext cx="4294800" cy="100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4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4294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7"/>
          <p:cNvSpPr txBox="1">
            <a:spLocks noGrp="1"/>
          </p:cNvSpPr>
          <p:nvPr>
            <p:ph type="subTitle" idx="1"/>
          </p:nvPr>
        </p:nvSpPr>
        <p:spPr>
          <a:xfrm>
            <a:off x="720000" y="2215050"/>
            <a:ext cx="3360600" cy="130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CUSTOM_10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>
            <a:spLocks noGrp="1"/>
          </p:cNvSpPr>
          <p:nvPr>
            <p:ph type="body" idx="1"/>
          </p:nvPr>
        </p:nvSpPr>
        <p:spPr>
          <a:xfrm>
            <a:off x="1027100" y="1533450"/>
            <a:ext cx="3422400" cy="30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50">
                <a:solidFill>
                  <a:srgbClr val="434343"/>
                </a:solidFill>
              </a:defRPr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18"/>
          <p:cNvSpPr txBox="1">
            <a:spLocks noGrp="1"/>
          </p:cNvSpPr>
          <p:nvPr>
            <p:ph type="body" idx="2"/>
          </p:nvPr>
        </p:nvSpPr>
        <p:spPr>
          <a:xfrm>
            <a:off x="4694500" y="1533450"/>
            <a:ext cx="3422400" cy="30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2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2pPr>
            <a:lvl3pPr marL="1371600" lvl="2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3pPr>
            <a:lvl4pPr marL="1828800" lvl="3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4pPr>
            <a:lvl5pPr marL="2286000" lvl="4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5pPr>
            <a:lvl6pPr marL="2743200" lvl="5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6pPr>
            <a:lvl7pPr marL="3200400" lvl="6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>
                <a:solidFill>
                  <a:srgbClr val="434343"/>
                </a:solidFill>
              </a:defRPr>
            </a:lvl7pPr>
            <a:lvl8pPr marL="3657600" lvl="7" indent="-304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>
                <a:solidFill>
                  <a:srgbClr val="434343"/>
                </a:solidFill>
              </a:defRPr>
            </a:lvl8pPr>
            <a:lvl9pPr marL="4114800" lvl="8" indent="-30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08" name="Google Shape;108;p1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6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9"/>
          <p:cNvSpPr txBox="1">
            <a:spLocks noGrp="1"/>
          </p:cNvSpPr>
          <p:nvPr>
            <p:ph type="title" idx="2"/>
          </p:nvPr>
        </p:nvSpPr>
        <p:spPr>
          <a:xfrm>
            <a:off x="937700" y="2156725"/>
            <a:ext cx="2175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12" name="Google Shape;112;p19"/>
          <p:cNvSpPr txBox="1">
            <a:spLocks noGrp="1"/>
          </p:cNvSpPr>
          <p:nvPr>
            <p:ph type="subTitle" idx="1"/>
          </p:nvPr>
        </p:nvSpPr>
        <p:spPr>
          <a:xfrm>
            <a:off x="937700" y="2684425"/>
            <a:ext cx="2175300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9"/>
          <p:cNvSpPr txBox="1">
            <a:spLocks noGrp="1"/>
          </p:cNvSpPr>
          <p:nvPr>
            <p:ph type="title" idx="3"/>
          </p:nvPr>
        </p:nvSpPr>
        <p:spPr>
          <a:xfrm>
            <a:off x="3484419" y="2156725"/>
            <a:ext cx="2175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14" name="Google Shape;114;p19"/>
          <p:cNvSpPr txBox="1">
            <a:spLocks noGrp="1"/>
          </p:cNvSpPr>
          <p:nvPr>
            <p:ph type="subTitle" idx="4"/>
          </p:nvPr>
        </p:nvSpPr>
        <p:spPr>
          <a:xfrm>
            <a:off x="3484421" y="2684425"/>
            <a:ext cx="2175300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19"/>
          <p:cNvSpPr txBox="1">
            <a:spLocks noGrp="1"/>
          </p:cNvSpPr>
          <p:nvPr>
            <p:ph type="title" idx="5"/>
          </p:nvPr>
        </p:nvSpPr>
        <p:spPr>
          <a:xfrm>
            <a:off x="6031146" y="2156725"/>
            <a:ext cx="21753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16" name="Google Shape;116;p19"/>
          <p:cNvSpPr txBox="1">
            <a:spLocks noGrp="1"/>
          </p:cNvSpPr>
          <p:nvPr>
            <p:ph type="subTitle" idx="6"/>
          </p:nvPr>
        </p:nvSpPr>
        <p:spPr>
          <a:xfrm>
            <a:off x="6031149" y="2684425"/>
            <a:ext cx="2175300" cy="869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5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0"/>
          <p:cNvSpPr txBox="1">
            <a:spLocks noGrp="1"/>
          </p:cNvSpPr>
          <p:nvPr>
            <p:ph type="title" idx="2"/>
          </p:nvPr>
        </p:nvSpPr>
        <p:spPr>
          <a:xfrm>
            <a:off x="2424850" y="1618250"/>
            <a:ext cx="19782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0" name="Google Shape;120;p20"/>
          <p:cNvSpPr txBox="1">
            <a:spLocks noGrp="1"/>
          </p:cNvSpPr>
          <p:nvPr>
            <p:ph type="subTitle" idx="1"/>
          </p:nvPr>
        </p:nvSpPr>
        <p:spPr>
          <a:xfrm>
            <a:off x="2424850" y="2204775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0"/>
          <p:cNvSpPr txBox="1">
            <a:spLocks noGrp="1"/>
          </p:cNvSpPr>
          <p:nvPr>
            <p:ph type="title" idx="3"/>
          </p:nvPr>
        </p:nvSpPr>
        <p:spPr>
          <a:xfrm>
            <a:off x="4740958" y="1618250"/>
            <a:ext cx="19782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2" name="Google Shape;122;p20"/>
          <p:cNvSpPr txBox="1">
            <a:spLocks noGrp="1"/>
          </p:cNvSpPr>
          <p:nvPr>
            <p:ph type="subTitle" idx="4"/>
          </p:nvPr>
        </p:nvSpPr>
        <p:spPr>
          <a:xfrm>
            <a:off x="4740954" y="2204775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0"/>
          <p:cNvSpPr txBox="1">
            <a:spLocks noGrp="1"/>
          </p:cNvSpPr>
          <p:nvPr>
            <p:ph type="title" idx="5"/>
          </p:nvPr>
        </p:nvSpPr>
        <p:spPr>
          <a:xfrm>
            <a:off x="2424850" y="3051650"/>
            <a:ext cx="19782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4" name="Google Shape;124;p20"/>
          <p:cNvSpPr txBox="1">
            <a:spLocks noGrp="1"/>
          </p:cNvSpPr>
          <p:nvPr>
            <p:ph type="subTitle" idx="6"/>
          </p:nvPr>
        </p:nvSpPr>
        <p:spPr>
          <a:xfrm>
            <a:off x="2424850" y="3638175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0"/>
          <p:cNvSpPr txBox="1">
            <a:spLocks noGrp="1"/>
          </p:cNvSpPr>
          <p:nvPr>
            <p:ph type="title" idx="7"/>
          </p:nvPr>
        </p:nvSpPr>
        <p:spPr>
          <a:xfrm>
            <a:off x="4740958" y="3051650"/>
            <a:ext cx="19782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26" name="Google Shape;126;p20"/>
          <p:cNvSpPr txBox="1">
            <a:spLocks noGrp="1"/>
          </p:cNvSpPr>
          <p:nvPr>
            <p:ph type="subTitle" idx="8"/>
          </p:nvPr>
        </p:nvSpPr>
        <p:spPr>
          <a:xfrm>
            <a:off x="4740954" y="3638175"/>
            <a:ext cx="1978200" cy="66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>
            <a:spLocks noGrp="1"/>
          </p:cNvSpPr>
          <p:nvPr>
            <p:ph type="title"/>
          </p:nvPr>
        </p:nvSpPr>
        <p:spPr>
          <a:xfrm>
            <a:off x="720000" y="2314050"/>
            <a:ext cx="5067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title" idx="2" hasCustomPrompt="1"/>
          </p:nvPr>
        </p:nvSpPr>
        <p:spPr>
          <a:xfrm>
            <a:off x="720000" y="1472250"/>
            <a:ext cx="914400" cy="84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7" name="Google Shape;27;p3"/>
          <p:cNvSpPr txBox="1">
            <a:spLocks noGrp="1"/>
          </p:cNvSpPr>
          <p:nvPr>
            <p:ph type="subTitle" idx="1"/>
          </p:nvPr>
        </p:nvSpPr>
        <p:spPr>
          <a:xfrm>
            <a:off x="720000" y="3155850"/>
            <a:ext cx="5067600" cy="51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7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1"/>
          <p:cNvSpPr txBox="1">
            <a:spLocks noGrp="1"/>
          </p:cNvSpPr>
          <p:nvPr>
            <p:ph type="title" idx="2"/>
          </p:nvPr>
        </p:nvSpPr>
        <p:spPr>
          <a:xfrm>
            <a:off x="1101175" y="1682850"/>
            <a:ext cx="1986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0" name="Google Shape;130;p21"/>
          <p:cNvSpPr txBox="1">
            <a:spLocks noGrp="1"/>
          </p:cNvSpPr>
          <p:nvPr>
            <p:ph type="subTitle" idx="1"/>
          </p:nvPr>
        </p:nvSpPr>
        <p:spPr>
          <a:xfrm>
            <a:off x="1101175" y="2210550"/>
            <a:ext cx="1986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1"/>
          <p:cNvSpPr txBox="1">
            <a:spLocks noGrp="1"/>
          </p:cNvSpPr>
          <p:nvPr>
            <p:ph type="title" idx="3"/>
          </p:nvPr>
        </p:nvSpPr>
        <p:spPr>
          <a:xfrm>
            <a:off x="3578948" y="1682850"/>
            <a:ext cx="1986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2" name="Google Shape;132;p21"/>
          <p:cNvSpPr txBox="1">
            <a:spLocks noGrp="1"/>
          </p:cNvSpPr>
          <p:nvPr>
            <p:ph type="subTitle" idx="4"/>
          </p:nvPr>
        </p:nvSpPr>
        <p:spPr>
          <a:xfrm>
            <a:off x="3579000" y="2210550"/>
            <a:ext cx="1986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1"/>
          <p:cNvSpPr txBox="1">
            <a:spLocks noGrp="1"/>
          </p:cNvSpPr>
          <p:nvPr>
            <p:ph type="title" idx="5"/>
          </p:nvPr>
        </p:nvSpPr>
        <p:spPr>
          <a:xfrm>
            <a:off x="1101175" y="3116250"/>
            <a:ext cx="1986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subTitle" idx="6"/>
          </p:nvPr>
        </p:nvSpPr>
        <p:spPr>
          <a:xfrm>
            <a:off x="1101175" y="3643950"/>
            <a:ext cx="19860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title" idx="7"/>
          </p:nvPr>
        </p:nvSpPr>
        <p:spPr>
          <a:xfrm>
            <a:off x="3578948" y="3116250"/>
            <a:ext cx="1986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subTitle" idx="8"/>
          </p:nvPr>
        </p:nvSpPr>
        <p:spPr>
          <a:xfrm>
            <a:off x="3578948" y="3643950"/>
            <a:ext cx="19860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1"/>
          <p:cNvSpPr txBox="1">
            <a:spLocks noGrp="1"/>
          </p:cNvSpPr>
          <p:nvPr>
            <p:ph type="title" idx="9"/>
          </p:nvPr>
        </p:nvSpPr>
        <p:spPr>
          <a:xfrm>
            <a:off x="6056727" y="1682850"/>
            <a:ext cx="1986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38" name="Google Shape;138;p21"/>
          <p:cNvSpPr txBox="1">
            <a:spLocks noGrp="1"/>
          </p:cNvSpPr>
          <p:nvPr>
            <p:ph type="subTitle" idx="13"/>
          </p:nvPr>
        </p:nvSpPr>
        <p:spPr>
          <a:xfrm>
            <a:off x="6056725" y="2210550"/>
            <a:ext cx="1986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title" idx="14"/>
          </p:nvPr>
        </p:nvSpPr>
        <p:spPr>
          <a:xfrm>
            <a:off x="6056727" y="3116250"/>
            <a:ext cx="1986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40" name="Google Shape;140;p21"/>
          <p:cNvSpPr txBox="1">
            <a:spLocks noGrp="1"/>
          </p:cNvSpPr>
          <p:nvPr>
            <p:ph type="subTitle" idx="15"/>
          </p:nvPr>
        </p:nvSpPr>
        <p:spPr>
          <a:xfrm>
            <a:off x="6056727" y="3643950"/>
            <a:ext cx="19860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8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>
            <a:spLocks noGrp="1"/>
          </p:cNvSpPr>
          <p:nvPr>
            <p:ph type="title" hasCustomPrompt="1"/>
          </p:nvPr>
        </p:nvSpPr>
        <p:spPr>
          <a:xfrm>
            <a:off x="713100" y="2324000"/>
            <a:ext cx="2258100" cy="76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43" name="Google Shape;143;p22"/>
          <p:cNvSpPr txBox="1">
            <a:spLocks noGrp="1"/>
          </p:cNvSpPr>
          <p:nvPr>
            <p:ph type="subTitle" idx="1"/>
          </p:nvPr>
        </p:nvSpPr>
        <p:spPr>
          <a:xfrm>
            <a:off x="713100" y="3092902"/>
            <a:ext cx="22581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16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44" name="Google Shape;144;p22"/>
          <p:cNvSpPr txBox="1">
            <a:spLocks noGrp="1"/>
          </p:cNvSpPr>
          <p:nvPr>
            <p:ph type="title" idx="2" hasCustomPrompt="1"/>
          </p:nvPr>
        </p:nvSpPr>
        <p:spPr>
          <a:xfrm>
            <a:off x="3442950" y="2323990"/>
            <a:ext cx="2258100" cy="76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45" name="Google Shape;145;p22"/>
          <p:cNvSpPr txBox="1">
            <a:spLocks noGrp="1"/>
          </p:cNvSpPr>
          <p:nvPr>
            <p:ph type="subTitle" idx="3"/>
          </p:nvPr>
        </p:nvSpPr>
        <p:spPr>
          <a:xfrm>
            <a:off x="3442950" y="3092876"/>
            <a:ext cx="22581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16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  <p:sp>
        <p:nvSpPr>
          <p:cNvPr id="146" name="Google Shape;146;p22"/>
          <p:cNvSpPr txBox="1">
            <a:spLocks noGrp="1"/>
          </p:cNvSpPr>
          <p:nvPr>
            <p:ph type="title" idx="4" hasCustomPrompt="1"/>
          </p:nvPr>
        </p:nvSpPr>
        <p:spPr>
          <a:xfrm>
            <a:off x="6172800" y="2323996"/>
            <a:ext cx="2258100" cy="76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47" name="Google Shape;147;p22"/>
          <p:cNvSpPr txBox="1">
            <a:spLocks noGrp="1"/>
          </p:cNvSpPr>
          <p:nvPr>
            <p:ph type="subTitle" idx="5"/>
          </p:nvPr>
        </p:nvSpPr>
        <p:spPr>
          <a:xfrm>
            <a:off x="6172800" y="3092873"/>
            <a:ext cx="22581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T Sans"/>
              <a:buNone/>
              <a:defRPr sz="1600">
                <a:solidFill>
                  <a:srgbClr val="242424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PT Sans"/>
              <a:buNone/>
              <a:defRPr sz="2100">
                <a:solidFill>
                  <a:schemeClr val="dk1"/>
                </a:solidFill>
                <a:latin typeface="PT Sans"/>
                <a:ea typeface="PT Sans"/>
                <a:cs typeface="PT Sans"/>
                <a:sym typeface="PT San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3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3"/>
          <p:cNvSpPr txBox="1">
            <a:spLocks noGrp="1"/>
          </p:cNvSpPr>
          <p:nvPr>
            <p:ph type="title"/>
          </p:nvPr>
        </p:nvSpPr>
        <p:spPr>
          <a:xfrm>
            <a:off x="720000" y="539412"/>
            <a:ext cx="4294800" cy="87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50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3"/>
          <p:cNvSpPr txBox="1">
            <a:spLocks noGrp="1"/>
          </p:cNvSpPr>
          <p:nvPr>
            <p:ph type="subTitle" idx="1"/>
          </p:nvPr>
        </p:nvSpPr>
        <p:spPr>
          <a:xfrm>
            <a:off x="720000" y="2117375"/>
            <a:ext cx="3434700" cy="674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3"/>
          <p:cNvSpPr txBox="1">
            <a:spLocks noGrp="1"/>
          </p:cNvSpPr>
          <p:nvPr>
            <p:ph type="subTitle" idx="2"/>
          </p:nvPr>
        </p:nvSpPr>
        <p:spPr>
          <a:xfrm>
            <a:off x="720000" y="1708450"/>
            <a:ext cx="3434700" cy="40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/>
          <p:nvPr/>
        </p:nvSpPr>
        <p:spPr>
          <a:xfrm>
            <a:off x="330875" y="324550"/>
            <a:ext cx="8482200" cy="4494300"/>
          </a:xfrm>
          <a:prstGeom prst="roundRect">
            <a:avLst>
              <a:gd name="adj" fmla="val 6296"/>
            </a:avLst>
          </a:prstGeom>
          <a:noFill/>
          <a:ln w="19050" cap="flat" cmpd="sng">
            <a:solidFill>
              <a:srgbClr val="23265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" name="Google Shape;30;p4"/>
          <p:cNvGrpSpPr/>
          <p:nvPr/>
        </p:nvGrpSpPr>
        <p:grpSpPr>
          <a:xfrm rot="-8663558">
            <a:off x="7338360" y="3072221"/>
            <a:ext cx="2229783" cy="3098446"/>
            <a:chOff x="2172050" y="872675"/>
            <a:chExt cx="2621650" cy="2815325"/>
          </a:xfrm>
        </p:grpSpPr>
        <p:sp>
          <p:nvSpPr>
            <p:cNvPr id="31" name="Google Shape;31;p4"/>
            <p:cNvSpPr/>
            <p:nvPr/>
          </p:nvSpPr>
          <p:spPr>
            <a:xfrm>
              <a:off x="2362000" y="1355100"/>
              <a:ext cx="2431700" cy="2332900"/>
            </a:xfrm>
            <a:custGeom>
              <a:avLst/>
              <a:gdLst/>
              <a:ahLst/>
              <a:cxnLst/>
              <a:rect l="l" t="t" r="r" b="b"/>
              <a:pathLst>
                <a:path w="97268" h="93316" extrusionOk="0">
                  <a:moveTo>
                    <a:pt x="87972" y="0"/>
                  </a:moveTo>
                  <a:cubicBezTo>
                    <a:pt x="87641" y="0"/>
                    <a:pt x="87358" y="83"/>
                    <a:pt x="87206" y="368"/>
                  </a:cubicBezTo>
                  <a:cubicBezTo>
                    <a:pt x="86507" y="1554"/>
                    <a:pt x="87966" y="5657"/>
                    <a:pt x="89243" y="9244"/>
                  </a:cubicBezTo>
                  <a:cubicBezTo>
                    <a:pt x="90580" y="12770"/>
                    <a:pt x="91978" y="16691"/>
                    <a:pt x="91583" y="19457"/>
                  </a:cubicBezTo>
                  <a:cubicBezTo>
                    <a:pt x="90975" y="23104"/>
                    <a:pt x="87784" y="23134"/>
                    <a:pt x="85717" y="25505"/>
                  </a:cubicBezTo>
                  <a:cubicBezTo>
                    <a:pt x="85200" y="26113"/>
                    <a:pt x="84683" y="26904"/>
                    <a:pt x="84592" y="27998"/>
                  </a:cubicBezTo>
                  <a:cubicBezTo>
                    <a:pt x="84288" y="30429"/>
                    <a:pt x="85838" y="32891"/>
                    <a:pt x="87328" y="34563"/>
                  </a:cubicBezTo>
                  <a:cubicBezTo>
                    <a:pt x="88787" y="36205"/>
                    <a:pt x="90398" y="36083"/>
                    <a:pt x="90489" y="38636"/>
                  </a:cubicBezTo>
                  <a:cubicBezTo>
                    <a:pt x="90671" y="43591"/>
                    <a:pt x="84896" y="43287"/>
                    <a:pt x="83711" y="47846"/>
                  </a:cubicBezTo>
                  <a:cubicBezTo>
                    <a:pt x="82799" y="51220"/>
                    <a:pt x="84197" y="55050"/>
                    <a:pt x="85656" y="57877"/>
                  </a:cubicBezTo>
                  <a:cubicBezTo>
                    <a:pt x="86051" y="58667"/>
                    <a:pt x="85686" y="61068"/>
                    <a:pt x="85200" y="61889"/>
                  </a:cubicBezTo>
                  <a:cubicBezTo>
                    <a:pt x="84927" y="62436"/>
                    <a:pt x="83164" y="63652"/>
                    <a:pt x="82617" y="63865"/>
                  </a:cubicBezTo>
                  <a:cubicBezTo>
                    <a:pt x="81659" y="64289"/>
                    <a:pt x="80932" y="64438"/>
                    <a:pt x="80283" y="64438"/>
                  </a:cubicBezTo>
                  <a:cubicBezTo>
                    <a:pt x="78934" y="64438"/>
                    <a:pt x="77921" y="63795"/>
                    <a:pt x="75869" y="63652"/>
                  </a:cubicBezTo>
                  <a:cubicBezTo>
                    <a:pt x="75449" y="63618"/>
                    <a:pt x="75014" y="63600"/>
                    <a:pt x="74569" y="63600"/>
                  </a:cubicBezTo>
                  <a:cubicBezTo>
                    <a:pt x="71791" y="63600"/>
                    <a:pt x="68653" y="64301"/>
                    <a:pt x="66872" y="66266"/>
                  </a:cubicBezTo>
                  <a:cubicBezTo>
                    <a:pt x="64896" y="68424"/>
                    <a:pt x="64014" y="70734"/>
                    <a:pt x="63042" y="73014"/>
                  </a:cubicBezTo>
                  <a:cubicBezTo>
                    <a:pt x="62039" y="75263"/>
                    <a:pt x="60732" y="77421"/>
                    <a:pt x="57145" y="77725"/>
                  </a:cubicBezTo>
                  <a:cubicBezTo>
                    <a:pt x="56650" y="77767"/>
                    <a:pt x="56151" y="77786"/>
                    <a:pt x="55649" y="77786"/>
                  </a:cubicBezTo>
                  <a:cubicBezTo>
                    <a:pt x="52679" y="77786"/>
                    <a:pt x="49614" y="77149"/>
                    <a:pt x="46663" y="77149"/>
                  </a:cubicBezTo>
                  <a:cubicBezTo>
                    <a:pt x="45830" y="77149"/>
                    <a:pt x="45006" y="77200"/>
                    <a:pt x="44196" y="77330"/>
                  </a:cubicBezTo>
                  <a:cubicBezTo>
                    <a:pt x="40853" y="77847"/>
                    <a:pt x="38907" y="79366"/>
                    <a:pt x="38178" y="80856"/>
                  </a:cubicBezTo>
                  <a:cubicBezTo>
                    <a:pt x="37692" y="81950"/>
                    <a:pt x="37661" y="83105"/>
                    <a:pt x="36962" y="84047"/>
                  </a:cubicBezTo>
                  <a:cubicBezTo>
                    <a:pt x="36351" y="84908"/>
                    <a:pt x="35004" y="85617"/>
                    <a:pt x="32806" y="85617"/>
                  </a:cubicBezTo>
                  <a:cubicBezTo>
                    <a:pt x="32598" y="85617"/>
                    <a:pt x="32383" y="85611"/>
                    <a:pt x="32160" y="85597"/>
                  </a:cubicBezTo>
                  <a:cubicBezTo>
                    <a:pt x="29150" y="85415"/>
                    <a:pt x="25564" y="84078"/>
                    <a:pt x="22889" y="82801"/>
                  </a:cubicBezTo>
                  <a:cubicBezTo>
                    <a:pt x="20184" y="81494"/>
                    <a:pt x="17904" y="80126"/>
                    <a:pt x="15016" y="78789"/>
                  </a:cubicBezTo>
                  <a:cubicBezTo>
                    <a:pt x="12129" y="77482"/>
                    <a:pt x="8177" y="76114"/>
                    <a:pt x="5503" y="75688"/>
                  </a:cubicBezTo>
                  <a:cubicBezTo>
                    <a:pt x="4873" y="75583"/>
                    <a:pt x="4359" y="75551"/>
                    <a:pt x="3921" y="75551"/>
                  </a:cubicBezTo>
                  <a:cubicBezTo>
                    <a:pt x="3725" y="75551"/>
                    <a:pt x="3544" y="75557"/>
                    <a:pt x="3375" y="75567"/>
                  </a:cubicBezTo>
                  <a:cubicBezTo>
                    <a:pt x="1" y="75719"/>
                    <a:pt x="3648" y="79002"/>
                    <a:pt x="10822" y="82679"/>
                  </a:cubicBezTo>
                  <a:cubicBezTo>
                    <a:pt x="10913" y="82740"/>
                    <a:pt x="11035" y="82801"/>
                    <a:pt x="11095" y="82831"/>
                  </a:cubicBezTo>
                  <a:cubicBezTo>
                    <a:pt x="12159" y="83409"/>
                    <a:pt x="22372" y="88789"/>
                    <a:pt x="28755" y="91038"/>
                  </a:cubicBezTo>
                  <a:cubicBezTo>
                    <a:pt x="32773" y="92483"/>
                    <a:pt x="37076" y="93315"/>
                    <a:pt x="40310" y="93315"/>
                  </a:cubicBezTo>
                  <a:cubicBezTo>
                    <a:pt x="42654" y="93315"/>
                    <a:pt x="44436" y="92878"/>
                    <a:pt x="45139" y="91920"/>
                  </a:cubicBezTo>
                  <a:cubicBezTo>
                    <a:pt x="45929" y="90886"/>
                    <a:pt x="45382" y="89518"/>
                    <a:pt x="45716" y="88303"/>
                  </a:cubicBezTo>
                  <a:cubicBezTo>
                    <a:pt x="46598" y="85415"/>
                    <a:pt x="53467" y="82892"/>
                    <a:pt x="60336" y="82649"/>
                  </a:cubicBezTo>
                  <a:cubicBezTo>
                    <a:pt x="63346" y="82558"/>
                    <a:pt x="66993" y="82831"/>
                    <a:pt x="68574" y="81190"/>
                  </a:cubicBezTo>
                  <a:cubicBezTo>
                    <a:pt x="69182" y="80582"/>
                    <a:pt x="69303" y="79853"/>
                    <a:pt x="69425" y="79154"/>
                  </a:cubicBezTo>
                  <a:cubicBezTo>
                    <a:pt x="69759" y="76722"/>
                    <a:pt x="70002" y="73925"/>
                    <a:pt x="72343" y="71767"/>
                  </a:cubicBezTo>
                  <a:cubicBezTo>
                    <a:pt x="74288" y="69974"/>
                    <a:pt x="77176" y="69032"/>
                    <a:pt x="79820" y="68515"/>
                  </a:cubicBezTo>
                  <a:cubicBezTo>
                    <a:pt x="82495" y="67968"/>
                    <a:pt x="85109" y="67786"/>
                    <a:pt x="87571" y="66843"/>
                  </a:cubicBezTo>
                  <a:cubicBezTo>
                    <a:pt x="88270" y="66570"/>
                    <a:pt x="88969" y="66235"/>
                    <a:pt x="89486" y="65627"/>
                  </a:cubicBezTo>
                  <a:cubicBezTo>
                    <a:pt x="90276" y="64624"/>
                    <a:pt x="90185" y="63348"/>
                    <a:pt x="90003" y="62193"/>
                  </a:cubicBezTo>
                  <a:cubicBezTo>
                    <a:pt x="89668" y="60065"/>
                    <a:pt x="88939" y="58029"/>
                    <a:pt x="88665" y="55779"/>
                  </a:cubicBezTo>
                  <a:cubicBezTo>
                    <a:pt x="88422" y="53530"/>
                    <a:pt x="88726" y="50946"/>
                    <a:pt x="89942" y="49092"/>
                  </a:cubicBezTo>
                  <a:cubicBezTo>
                    <a:pt x="91583" y="46691"/>
                    <a:pt x="94684" y="45658"/>
                    <a:pt x="94684" y="42436"/>
                  </a:cubicBezTo>
                  <a:cubicBezTo>
                    <a:pt x="94684" y="40946"/>
                    <a:pt x="93985" y="39578"/>
                    <a:pt x="93468" y="38211"/>
                  </a:cubicBezTo>
                  <a:cubicBezTo>
                    <a:pt x="92526" y="35749"/>
                    <a:pt x="92009" y="32648"/>
                    <a:pt x="92677" y="30429"/>
                  </a:cubicBezTo>
                  <a:cubicBezTo>
                    <a:pt x="93650" y="26934"/>
                    <a:pt x="97267" y="26721"/>
                    <a:pt x="96568" y="22405"/>
                  </a:cubicBezTo>
                  <a:cubicBezTo>
                    <a:pt x="96143" y="19669"/>
                    <a:pt x="94106" y="16843"/>
                    <a:pt x="93468" y="14137"/>
                  </a:cubicBezTo>
                  <a:cubicBezTo>
                    <a:pt x="92829" y="11554"/>
                    <a:pt x="93650" y="10368"/>
                    <a:pt x="94106" y="9153"/>
                  </a:cubicBezTo>
                  <a:cubicBezTo>
                    <a:pt x="94623" y="7937"/>
                    <a:pt x="94349" y="5505"/>
                    <a:pt x="92526" y="3013"/>
                  </a:cubicBezTo>
                  <a:cubicBezTo>
                    <a:pt x="90945" y="824"/>
                    <a:pt x="89608" y="216"/>
                    <a:pt x="88604" y="64"/>
                  </a:cubicBezTo>
                  <a:cubicBezTo>
                    <a:pt x="88388" y="30"/>
                    <a:pt x="88171" y="0"/>
                    <a:pt x="87972" y="0"/>
                  </a:cubicBezTo>
                  <a:close/>
                </a:path>
              </a:pathLst>
            </a:custGeom>
            <a:solidFill>
              <a:srgbClr val="BAC7F3"/>
            </a:solidFill>
            <a:ln w="19050" cap="flat" cmpd="sng">
              <a:solidFill>
                <a:srgbClr val="2326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2456250" y="1266125"/>
              <a:ext cx="2256900" cy="2274625"/>
            </a:xfrm>
            <a:custGeom>
              <a:avLst/>
              <a:gdLst/>
              <a:ahLst/>
              <a:cxnLst/>
              <a:rect l="l" t="t" r="r" b="b"/>
              <a:pathLst>
                <a:path w="90276" h="90985" extrusionOk="0">
                  <a:moveTo>
                    <a:pt x="82211" y="1"/>
                  </a:moveTo>
                  <a:cubicBezTo>
                    <a:pt x="81100" y="1"/>
                    <a:pt x="80811" y="1461"/>
                    <a:pt x="81278" y="3897"/>
                  </a:cubicBezTo>
                  <a:cubicBezTo>
                    <a:pt x="82129" y="8456"/>
                    <a:pt x="85260" y="15478"/>
                    <a:pt x="84196" y="19368"/>
                  </a:cubicBezTo>
                  <a:cubicBezTo>
                    <a:pt x="83132" y="22955"/>
                    <a:pt x="79090" y="22469"/>
                    <a:pt x="77813" y="26602"/>
                  </a:cubicBezTo>
                  <a:cubicBezTo>
                    <a:pt x="77175" y="28578"/>
                    <a:pt x="77266" y="31344"/>
                    <a:pt x="78147" y="33502"/>
                  </a:cubicBezTo>
                  <a:cubicBezTo>
                    <a:pt x="79090" y="35873"/>
                    <a:pt x="81035" y="37636"/>
                    <a:pt x="81339" y="40220"/>
                  </a:cubicBezTo>
                  <a:cubicBezTo>
                    <a:pt x="81734" y="43259"/>
                    <a:pt x="79546" y="45448"/>
                    <a:pt x="77509" y="47028"/>
                  </a:cubicBezTo>
                  <a:cubicBezTo>
                    <a:pt x="75503" y="48578"/>
                    <a:pt x="72980" y="50767"/>
                    <a:pt x="72980" y="53502"/>
                  </a:cubicBezTo>
                  <a:cubicBezTo>
                    <a:pt x="73011" y="55508"/>
                    <a:pt x="74439" y="56846"/>
                    <a:pt x="75412" y="58426"/>
                  </a:cubicBezTo>
                  <a:cubicBezTo>
                    <a:pt x="76415" y="59946"/>
                    <a:pt x="76749" y="62469"/>
                    <a:pt x="74986" y="63594"/>
                  </a:cubicBezTo>
                  <a:cubicBezTo>
                    <a:pt x="74301" y="64010"/>
                    <a:pt x="73498" y="64091"/>
                    <a:pt x="72688" y="64091"/>
                  </a:cubicBezTo>
                  <a:cubicBezTo>
                    <a:pt x="72491" y="64091"/>
                    <a:pt x="72294" y="64086"/>
                    <a:pt x="72099" y="64080"/>
                  </a:cubicBezTo>
                  <a:cubicBezTo>
                    <a:pt x="70275" y="64050"/>
                    <a:pt x="68421" y="63958"/>
                    <a:pt x="66567" y="63867"/>
                  </a:cubicBezTo>
                  <a:cubicBezTo>
                    <a:pt x="64949" y="63786"/>
                    <a:pt x="62158" y="62653"/>
                    <a:pt x="60191" y="62653"/>
                  </a:cubicBezTo>
                  <a:cubicBezTo>
                    <a:pt x="59941" y="62653"/>
                    <a:pt x="59704" y="62671"/>
                    <a:pt x="59484" y="62712"/>
                  </a:cubicBezTo>
                  <a:cubicBezTo>
                    <a:pt x="57570" y="63107"/>
                    <a:pt x="56901" y="63533"/>
                    <a:pt x="55898" y="64992"/>
                  </a:cubicBezTo>
                  <a:cubicBezTo>
                    <a:pt x="54986" y="66238"/>
                    <a:pt x="54074" y="68822"/>
                    <a:pt x="53557" y="70098"/>
                  </a:cubicBezTo>
                  <a:cubicBezTo>
                    <a:pt x="52402" y="73199"/>
                    <a:pt x="48937" y="76056"/>
                    <a:pt x="44104" y="76208"/>
                  </a:cubicBezTo>
                  <a:cubicBezTo>
                    <a:pt x="43903" y="76213"/>
                    <a:pt x="43702" y="76216"/>
                    <a:pt x="43501" y="76216"/>
                  </a:cubicBezTo>
                  <a:cubicBezTo>
                    <a:pt x="41710" y="76216"/>
                    <a:pt x="39898" y="76017"/>
                    <a:pt x="38066" y="76017"/>
                  </a:cubicBezTo>
                  <a:cubicBezTo>
                    <a:pt x="37860" y="76017"/>
                    <a:pt x="37654" y="76020"/>
                    <a:pt x="37448" y="76026"/>
                  </a:cubicBezTo>
                  <a:cubicBezTo>
                    <a:pt x="34074" y="76086"/>
                    <a:pt x="30761" y="76968"/>
                    <a:pt x="29089" y="78184"/>
                  </a:cubicBezTo>
                  <a:cubicBezTo>
                    <a:pt x="27995" y="78974"/>
                    <a:pt x="27569" y="79916"/>
                    <a:pt x="26627" y="80676"/>
                  </a:cubicBezTo>
                  <a:cubicBezTo>
                    <a:pt x="25908" y="81256"/>
                    <a:pt x="24677" y="81694"/>
                    <a:pt x="23081" y="81694"/>
                  </a:cubicBezTo>
                  <a:cubicBezTo>
                    <a:pt x="22584" y="81694"/>
                    <a:pt x="22052" y="81651"/>
                    <a:pt x="21490" y="81558"/>
                  </a:cubicBezTo>
                  <a:cubicBezTo>
                    <a:pt x="18298" y="81041"/>
                    <a:pt x="16079" y="79430"/>
                    <a:pt x="13222" y="78336"/>
                  </a:cubicBezTo>
                  <a:cubicBezTo>
                    <a:pt x="10096" y="77135"/>
                    <a:pt x="5941" y="76408"/>
                    <a:pt x="3416" y="76408"/>
                  </a:cubicBezTo>
                  <a:cubicBezTo>
                    <a:pt x="2871" y="76408"/>
                    <a:pt x="2403" y="76442"/>
                    <a:pt x="2037" y="76512"/>
                  </a:cubicBezTo>
                  <a:cubicBezTo>
                    <a:pt x="0" y="76937"/>
                    <a:pt x="1702" y="78822"/>
                    <a:pt x="5654" y="80676"/>
                  </a:cubicBezTo>
                  <a:cubicBezTo>
                    <a:pt x="5654" y="80676"/>
                    <a:pt x="5654" y="80676"/>
                    <a:pt x="5654" y="80676"/>
                  </a:cubicBezTo>
                  <a:cubicBezTo>
                    <a:pt x="5702" y="80676"/>
                    <a:pt x="14157" y="85912"/>
                    <a:pt x="22067" y="88792"/>
                  </a:cubicBezTo>
                  <a:cubicBezTo>
                    <a:pt x="25385" y="90029"/>
                    <a:pt x="29266" y="90985"/>
                    <a:pt x="32202" y="90985"/>
                  </a:cubicBezTo>
                  <a:cubicBezTo>
                    <a:pt x="32871" y="90985"/>
                    <a:pt x="33491" y="90935"/>
                    <a:pt x="34043" y="90828"/>
                  </a:cubicBezTo>
                  <a:cubicBezTo>
                    <a:pt x="36992" y="90251"/>
                    <a:pt x="37083" y="88366"/>
                    <a:pt x="37296" y="86664"/>
                  </a:cubicBezTo>
                  <a:cubicBezTo>
                    <a:pt x="37539" y="84901"/>
                    <a:pt x="38572" y="82925"/>
                    <a:pt x="42068" y="82165"/>
                  </a:cubicBezTo>
                  <a:cubicBezTo>
                    <a:pt x="43054" y="81948"/>
                    <a:pt x="44098" y="81873"/>
                    <a:pt x="45172" y="81873"/>
                  </a:cubicBezTo>
                  <a:cubicBezTo>
                    <a:pt x="47514" y="81873"/>
                    <a:pt x="50000" y="82228"/>
                    <a:pt x="52344" y="82228"/>
                  </a:cubicBezTo>
                  <a:cubicBezTo>
                    <a:pt x="53730" y="82228"/>
                    <a:pt x="55066" y="82104"/>
                    <a:pt x="56293" y="81709"/>
                  </a:cubicBezTo>
                  <a:cubicBezTo>
                    <a:pt x="62676" y="79521"/>
                    <a:pt x="59910" y="71861"/>
                    <a:pt x="65685" y="68943"/>
                  </a:cubicBezTo>
                  <a:cubicBezTo>
                    <a:pt x="67003" y="68238"/>
                    <a:pt x="68445" y="68012"/>
                    <a:pt x="69894" y="68012"/>
                  </a:cubicBezTo>
                  <a:cubicBezTo>
                    <a:pt x="71318" y="68012"/>
                    <a:pt x="72748" y="68231"/>
                    <a:pt x="74074" y="68427"/>
                  </a:cubicBezTo>
                  <a:cubicBezTo>
                    <a:pt x="74748" y="68510"/>
                    <a:pt x="75461" y="68565"/>
                    <a:pt x="76178" y="68565"/>
                  </a:cubicBezTo>
                  <a:cubicBezTo>
                    <a:pt x="78341" y="68565"/>
                    <a:pt x="80539" y="68064"/>
                    <a:pt x="81795" y="66329"/>
                  </a:cubicBezTo>
                  <a:cubicBezTo>
                    <a:pt x="84804" y="61952"/>
                    <a:pt x="78755" y="56360"/>
                    <a:pt x="81005" y="51557"/>
                  </a:cubicBezTo>
                  <a:cubicBezTo>
                    <a:pt x="82585" y="47849"/>
                    <a:pt x="87600" y="47362"/>
                    <a:pt x="87661" y="43077"/>
                  </a:cubicBezTo>
                  <a:cubicBezTo>
                    <a:pt x="87661" y="40888"/>
                    <a:pt x="86324" y="39095"/>
                    <a:pt x="85169" y="37423"/>
                  </a:cubicBezTo>
                  <a:cubicBezTo>
                    <a:pt x="84044" y="35751"/>
                    <a:pt x="82859" y="33502"/>
                    <a:pt x="83132" y="31435"/>
                  </a:cubicBezTo>
                  <a:cubicBezTo>
                    <a:pt x="83406" y="28973"/>
                    <a:pt x="85412" y="28760"/>
                    <a:pt x="86597" y="27484"/>
                  </a:cubicBezTo>
                  <a:cubicBezTo>
                    <a:pt x="90275" y="23684"/>
                    <a:pt x="84409" y="10249"/>
                    <a:pt x="85564" y="6724"/>
                  </a:cubicBezTo>
                  <a:cubicBezTo>
                    <a:pt x="85777" y="6085"/>
                    <a:pt x="86233" y="5873"/>
                    <a:pt x="86293" y="5113"/>
                  </a:cubicBezTo>
                  <a:cubicBezTo>
                    <a:pt x="86324" y="4353"/>
                    <a:pt x="85686" y="2711"/>
                    <a:pt x="84652" y="1496"/>
                  </a:cubicBezTo>
                  <a:cubicBezTo>
                    <a:pt x="84075" y="796"/>
                    <a:pt x="83558" y="432"/>
                    <a:pt x="83132" y="249"/>
                  </a:cubicBezTo>
                  <a:cubicBezTo>
                    <a:pt x="82779" y="81"/>
                    <a:pt x="82472" y="1"/>
                    <a:pt x="82211" y="1"/>
                  </a:cubicBezTo>
                  <a:close/>
                </a:path>
              </a:pathLst>
            </a:custGeom>
            <a:solidFill>
              <a:srgbClr val="EFCCF1"/>
            </a:solidFill>
            <a:ln w="19050" cap="flat" cmpd="sng">
              <a:solidFill>
                <a:srgbClr val="2326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2461550" y="1125425"/>
              <a:ext cx="2123925" cy="2214100"/>
            </a:xfrm>
            <a:custGeom>
              <a:avLst/>
              <a:gdLst/>
              <a:ahLst/>
              <a:cxnLst/>
              <a:rect l="l" t="t" r="r" b="b"/>
              <a:pathLst>
                <a:path w="84957" h="88564" extrusionOk="0">
                  <a:moveTo>
                    <a:pt x="77651" y="1"/>
                  </a:moveTo>
                  <a:cubicBezTo>
                    <a:pt x="76406" y="1"/>
                    <a:pt x="77174" y="3008"/>
                    <a:pt x="78027" y="6242"/>
                  </a:cubicBezTo>
                  <a:cubicBezTo>
                    <a:pt x="78938" y="9586"/>
                    <a:pt x="79942" y="13446"/>
                    <a:pt x="79638" y="16242"/>
                  </a:cubicBezTo>
                  <a:cubicBezTo>
                    <a:pt x="79273" y="19373"/>
                    <a:pt x="77419" y="20802"/>
                    <a:pt x="75838" y="22960"/>
                  </a:cubicBezTo>
                  <a:cubicBezTo>
                    <a:pt x="74288" y="25179"/>
                    <a:pt x="72768" y="28796"/>
                    <a:pt x="73498" y="32929"/>
                  </a:cubicBezTo>
                  <a:cubicBezTo>
                    <a:pt x="74014" y="36091"/>
                    <a:pt x="75960" y="38917"/>
                    <a:pt x="75595" y="41926"/>
                  </a:cubicBezTo>
                  <a:cubicBezTo>
                    <a:pt x="75200" y="44753"/>
                    <a:pt x="72890" y="46121"/>
                    <a:pt x="70823" y="47367"/>
                  </a:cubicBezTo>
                  <a:cubicBezTo>
                    <a:pt x="69273" y="48310"/>
                    <a:pt x="67692" y="49404"/>
                    <a:pt x="66415" y="51045"/>
                  </a:cubicBezTo>
                  <a:cubicBezTo>
                    <a:pt x="65169" y="52687"/>
                    <a:pt x="64349" y="54845"/>
                    <a:pt x="64713" y="56699"/>
                  </a:cubicBezTo>
                  <a:cubicBezTo>
                    <a:pt x="65108" y="58492"/>
                    <a:pt x="66567" y="60316"/>
                    <a:pt x="65443" y="61957"/>
                  </a:cubicBezTo>
                  <a:cubicBezTo>
                    <a:pt x="65108" y="62443"/>
                    <a:pt x="64592" y="62778"/>
                    <a:pt x="64075" y="63021"/>
                  </a:cubicBezTo>
                  <a:cubicBezTo>
                    <a:pt x="62998" y="63497"/>
                    <a:pt x="61880" y="63651"/>
                    <a:pt x="60742" y="63651"/>
                  </a:cubicBezTo>
                  <a:cubicBezTo>
                    <a:pt x="58682" y="63651"/>
                    <a:pt x="56554" y="63148"/>
                    <a:pt x="54475" y="63148"/>
                  </a:cubicBezTo>
                  <a:cubicBezTo>
                    <a:pt x="53232" y="63148"/>
                    <a:pt x="52006" y="63328"/>
                    <a:pt x="50822" y="63902"/>
                  </a:cubicBezTo>
                  <a:cubicBezTo>
                    <a:pt x="45746" y="66213"/>
                    <a:pt x="46780" y="72200"/>
                    <a:pt x="41947" y="74693"/>
                  </a:cubicBezTo>
                  <a:cubicBezTo>
                    <a:pt x="37600" y="76881"/>
                    <a:pt x="30001" y="75392"/>
                    <a:pt x="26080" y="77337"/>
                  </a:cubicBezTo>
                  <a:cubicBezTo>
                    <a:pt x="23770" y="78432"/>
                    <a:pt x="23527" y="80529"/>
                    <a:pt x="20184" y="80681"/>
                  </a:cubicBezTo>
                  <a:cubicBezTo>
                    <a:pt x="20059" y="80686"/>
                    <a:pt x="19934" y="80689"/>
                    <a:pt x="19810" y="80689"/>
                  </a:cubicBezTo>
                  <a:cubicBezTo>
                    <a:pt x="16296" y="80689"/>
                    <a:pt x="12906" y="78673"/>
                    <a:pt x="9120" y="77763"/>
                  </a:cubicBezTo>
                  <a:cubicBezTo>
                    <a:pt x="7326" y="77315"/>
                    <a:pt x="5437" y="77094"/>
                    <a:pt x="3890" y="77094"/>
                  </a:cubicBezTo>
                  <a:cubicBezTo>
                    <a:pt x="2290" y="77094"/>
                    <a:pt x="1056" y="77330"/>
                    <a:pt x="670" y="77793"/>
                  </a:cubicBezTo>
                  <a:cubicBezTo>
                    <a:pt x="1" y="78614"/>
                    <a:pt x="1673" y="80043"/>
                    <a:pt x="4165" y="81410"/>
                  </a:cubicBezTo>
                  <a:cubicBezTo>
                    <a:pt x="6627" y="82778"/>
                    <a:pt x="9788" y="83994"/>
                    <a:pt x="12828" y="85088"/>
                  </a:cubicBezTo>
                  <a:cubicBezTo>
                    <a:pt x="12828" y="85088"/>
                    <a:pt x="12777" y="85072"/>
                    <a:pt x="12762" y="85072"/>
                  </a:cubicBezTo>
                  <a:cubicBezTo>
                    <a:pt x="12715" y="85072"/>
                    <a:pt x="13066" y="85251"/>
                    <a:pt x="16962" y="86790"/>
                  </a:cubicBezTo>
                  <a:cubicBezTo>
                    <a:pt x="19254" y="87650"/>
                    <a:pt x="21979" y="88564"/>
                    <a:pt x="24219" y="88564"/>
                  </a:cubicBezTo>
                  <a:cubicBezTo>
                    <a:pt x="24355" y="88564"/>
                    <a:pt x="24489" y="88560"/>
                    <a:pt x="24621" y="88553"/>
                  </a:cubicBezTo>
                  <a:cubicBezTo>
                    <a:pt x="25898" y="88462"/>
                    <a:pt x="26688" y="88128"/>
                    <a:pt x="27357" y="87702"/>
                  </a:cubicBezTo>
                  <a:cubicBezTo>
                    <a:pt x="29849" y="86243"/>
                    <a:pt x="31673" y="83964"/>
                    <a:pt x="36172" y="83143"/>
                  </a:cubicBezTo>
                  <a:cubicBezTo>
                    <a:pt x="40184" y="82444"/>
                    <a:pt x="44895" y="83295"/>
                    <a:pt x="48695" y="82201"/>
                  </a:cubicBezTo>
                  <a:cubicBezTo>
                    <a:pt x="53862" y="80681"/>
                    <a:pt x="53710" y="74936"/>
                    <a:pt x="56689" y="71441"/>
                  </a:cubicBezTo>
                  <a:cubicBezTo>
                    <a:pt x="57297" y="70681"/>
                    <a:pt x="58117" y="69982"/>
                    <a:pt x="59212" y="69708"/>
                  </a:cubicBezTo>
                  <a:cubicBezTo>
                    <a:pt x="59850" y="69556"/>
                    <a:pt x="60488" y="69556"/>
                    <a:pt x="61096" y="69556"/>
                  </a:cubicBezTo>
                  <a:cubicBezTo>
                    <a:pt x="61118" y="69556"/>
                    <a:pt x="61139" y="69556"/>
                    <a:pt x="61161" y="69556"/>
                  </a:cubicBezTo>
                  <a:cubicBezTo>
                    <a:pt x="63177" y="69556"/>
                    <a:pt x="66944" y="70285"/>
                    <a:pt x="70288" y="70285"/>
                  </a:cubicBezTo>
                  <a:cubicBezTo>
                    <a:pt x="73280" y="70285"/>
                    <a:pt x="75933" y="69701"/>
                    <a:pt x="76689" y="67489"/>
                  </a:cubicBezTo>
                  <a:cubicBezTo>
                    <a:pt x="77571" y="64814"/>
                    <a:pt x="74865" y="62687"/>
                    <a:pt x="74835" y="59890"/>
                  </a:cubicBezTo>
                  <a:cubicBezTo>
                    <a:pt x="74774" y="57307"/>
                    <a:pt x="76872" y="54966"/>
                    <a:pt x="78817" y="53568"/>
                  </a:cubicBezTo>
                  <a:cubicBezTo>
                    <a:pt x="80185" y="52565"/>
                    <a:pt x="81674" y="51683"/>
                    <a:pt x="82282" y="49951"/>
                  </a:cubicBezTo>
                  <a:cubicBezTo>
                    <a:pt x="83741" y="45270"/>
                    <a:pt x="78209" y="40224"/>
                    <a:pt x="78695" y="35118"/>
                  </a:cubicBezTo>
                  <a:cubicBezTo>
                    <a:pt x="78969" y="32078"/>
                    <a:pt x="81005" y="30954"/>
                    <a:pt x="82373" y="29464"/>
                  </a:cubicBezTo>
                  <a:cubicBezTo>
                    <a:pt x="84167" y="27580"/>
                    <a:pt x="84957" y="24327"/>
                    <a:pt x="84470" y="20467"/>
                  </a:cubicBezTo>
                  <a:cubicBezTo>
                    <a:pt x="83954" y="16212"/>
                    <a:pt x="81856" y="10953"/>
                    <a:pt x="81765" y="8127"/>
                  </a:cubicBezTo>
                  <a:cubicBezTo>
                    <a:pt x="81735" y="7093"/>
                    <a:pt x="82008" y="6485"/>
                    <a:pt x="81735" y="5300"/>
                  </a:cubicBezTo>
                  <a:cubicBezTo>
                    <a:pt x="81461" y="4114"/>
                    <a:pt x="80245" y="2047"/>
                    <a:pt x="79090" y="862"/>
                  </a:cubicBezTo>
                  <a:cubicBezTo>
                    <a:pt x="78513" y="285"/>
                    <a:pt x="78087" y="72"/>
                    <a:pt x="77783" y="11"/>
                  </a:cubicBezTo>
                  <a:cubicBezTo>
                    <a:pt x="77737" y="4"/>
                    <a:pt x="77693" y="1"/>
                    <a:pt x="77651" y="1"/>
                  </a:cubicBezTo>
                  <a:close/>
                </a:path>
              </a:pathLst>
            </a:custGeom>
            <a:solidFill>
              <a:srgbClr val="F5A1BA"/>
            </a:solidFill>
            <a:ln w="19050" cap="flat" cmpd="sng">
              <a:solidFill>
                <a:srgbClr val="2326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2367175" y="994525"/>
              <a:ext cx="2095200" cy="2165700"/>
            </a:xfrm>
            <a:custGeom>
              <a:avLst/>
              <a:gdLst/>
              <a:ahLst/>
              <a:cxnLst/>
              <a:rect l="l" t="t" r="r" b="b"/>
              <a:pathLst>
                <a:path w="83808" h="86628" extrusionOk="0">
                  <a:moveTo>
                    <a:pt x="76036" y="1"/>
                  </a:moveTo>
                  <a:cubicBezTo>
                    <a:pt x="75639" y="1"/>
                    <a:pt x="75598" y="602"/>
                    <a:pt x="75783" y="1417"/>
                  </a:cubicBezTo>
                  <a:cubicBezTo>
                    <a:pt x="76695" y="5247"/>
                    <a:pt x="79340" y="11782"/>
                    <a:pt x="79218" y="16402"/>
                  </a:cubicBezTo>
                  <a:cubicBezTo>
                    <a:pt x="79127" y="19806"/>
                    <a:pt x="77637" y="22025"/>
                    <a:pt x="76391" y="24822"/>
                  </a:cubicBezTo>
                  <a:cubicBezTo>
                    <a:pt x="75145" y="27649"/>
                    <a:pt x="73929" y="31600"/>
                    <a:pt x="74537" y="35947"/>
                  </a:cubicBezTo>
                  <a:cubicBezTo>
                    <a:pt x="74841" y="38044"/>
                    <a:pt x="75601" y="40141"/>
                    <a:pt x="75449" y="42147"/>
                  </a:cubicBezTo>
                  <a:cubicBezTo>
                    <a:pt x="74902" y="48348"/>
                    <a:pt x="66908" y="48105"/>
                    <a:pt x="64658" y="53546"/>
                  </a:cubicBezTo>
                  <a:cubicBezTo>
                    <a:pt x="63351" y="56676"/>
                    <a:pt x="64506" y="60719"/>
                    <a:pt x="61771" y="62695"/>
                  </a:cubicBezTo>
                  <a:cubicBezTo>
                    <a:pt x="60859" y="63363"/>
                    <a:pt x="59704" y="63576"/>
                    <a:pt x="58610" y="63758"/>
                  </a:cubicBezTo>
                  <a:cubicBezTo>
                    <a:pt x="54293" y="64458"/>
                    <a:pt x="49339" y="65248"/>
                    <a:pt x="45722" y="67892"/>
                  </a:cubicBezTo>
                  <a:cubicBezTo>
                    <a:pt x="42287" y="70385"/>
                    <a:pt x="40676" y="74154"/>
                    <a:pt x="35995" y="75157"/>
                  </a:cubicBezTo>
                  <a:cubicBezTo>
                    <a:pt x="34828" y="75418"/>
                    <a:pt x="33599" y="75474"/>
                    <a:pt x="32347" y="75474"/>
                  </a:cubicBezTo>
                  <a:cubicBezTo>
                    <a:pt x="31400" y="75474"/>
                    <a:pt x="30440" y="75442"/>
                    <a:pt x="29483" y="75442"/>
                  </a:cubicBezTo>
                  <a:cubicBezTo>
                    <a:pt x="28906" y="75442"/>
                    <a:pt x="28329" y="75454"/>
                    <a:pt x="27758" y="75491"/>
                  </a:cubicBezTo>
                  <a:cubicBezTo>
                    <a:pt x="24840" y="75643"/>
                    <a:pt x="21983" y="76403"/>
                    <a:pt x="20190" y="77406"/>
                  </a:cubicBezTo>
                  <a:cubicBezTo>
                    <a:pt x="19551" y="77771"/>
                    <a:pt x="19034" y="78227"/>
                    <a:pt x="18123" y="78409"/>
                  </a:cubicBezTo>
                  <a:cubicBezTo>
                    <a:pt x="17716" y="78491"/>
                    <a:pt x="17296" y="78527"/>
                    <a:pt x="16864" y="78527"/>
                  </a:cubicBezTo>
                  <a:cubicBezTo>
                    <a:pt x="13751" y="78527"/>
                    <a:pt x="10044" y="76633"/>
                    <a:pt x="6359" y="76099"/>
                  </a:cubicBezTo>
                  <a:cubicBezTo>
                    <a:pt x="5558" y="75976"/>
                    <a:pt x="4793" y="75919"/>
                    <a:pt x="4090" y="75919"/>
                  </a:cubicBezTo>
                  <a:cubicBezTo>
                    <a:pt x="1673" y="75919"/>
                    <a:pt x="1" y="76593"/>
                    <a:pt x="189" y="77558"/>
                  </a:cubicBezTo>
                  <a:cubicBezTo>
                    <a:pt x="402" y="78835"/>
                    <a:pt x="3107" y="80506"/>
                    <a:pt x="6299" y="81813"/>
                  </a:cubicBezTo>
                  <a:cubicBezTo>
                    <a:pt x="9308" y="83029"/>
                    <a:pt x="12682" y="84002"/>
                    <a:pt x="16025" y="84792"/>
                  </a:cubicBezTo>
                  <a:lnTo>
                    <a:pt x="16785" y="85066"/>
                  </a:lnTo>
                  <a:cubicBezTo>
                    <a:pt x="17059" y="85127"/>
                    <a:pt x="17667" y="85309"/>
                    <a:pt x="19156" y="85734"/>
                  </a:cubicBezTo>
                  <a:cubicBezTo>
                    <a:pt x="21250" y="86190"/>
                    <a:pt x="23497" y="86628"/>
                    <a:pt x="25439" y="86628"/>
                  </a:cubicBezTo>
                  <a:cubicBezTo>
                    <a:pt x="26090" y="86628"/>
                    <a:pt x="26707" y="86579"/>
                    <a:pt x="27272" y="86464"/>
                  </a:cubicBezTo>
                  <a:cubicBezTo>
                    <a:pt x="29156" y="86038"/>
                    <a:pt x="30007" y="85005"/>
                    <a:pt x="31527" y="84275"/>
                  </a:cubicBezTo>
                  <a:cubicBezTo>
                    <a:pt x="35691" y="82269"/>
                    <a:pt x="43564" y="82999"/>
                    <a:pt x="47819" y="80294"/>
                  </a:cubicBezTo>
                  <a:cubicBezTo>
                    <a:pt x="51619" y="77862"/>
                    <a:pt x="51740" y="73242"/>
                    <a:pt x="55904" y="70993"/>
                  </a:cubicBezTo>
                  <a:cubicBezTo>
                    <a:pt x="58245" y="69746"/>
                    <a:pt x="61011" y="69777"/>
                    <a:pt x="63503" y="69594"/>
                  </a:cubicBezTo>
                  <a:cubicBezTo>
                    <a:pt x="66057" y="69382"/>
                    <a:pt x="68944" y="68683"/>
                    <a:pt x="70160" y="66494"/>
                  </a:cubicBezTo>
                  <a:cubicBezTo>
                    <a:pt x="71467" y="64123"/>
                    <a:pt x="70221" y="61296"/>
                    <a:pt x="71042" y="58682"/>
                  </a:cubicBezTo>
                  <a:cubicBezTo>
                    <a:pt x="72379" y="54093"/>
                    <a:pt x="78215" y="53272"/>
                    <a:pt x="79826" y="48773"/>
                  </a:cubicBezTo>
                  <a:cubicBezTo>
                    <a:pt x="80829" y="45764"/>
                    <a:pt x="79765" y="42026"/>
                    <a:pt x="79704" y="38621"/>
                  </a:cubicBezTo>
                  <a:cubicBezTo>
                    <a:pt x="79613" y="34640"/>
                    <a:pt x="80768" y="31326"/>
                    <a:pt x="81741" y="28500"/>
                  </a:cubicBezTo>
                  <a:cubicBezTo>
                    <a:pt x="82744" y="25703"/>
                    <a:pt x="83686" y="23089"/>
                    <a:pt x="83261" y="19472"/>
                  </a:cubicBezTo>
                  <a:cubicBezTo>
                    <a:pt x="82957" y="16585"/>
                    <a:pt x="83808" y="13819"/>
                    <a:pt x="82592" y="10718"/>
                  </a:cubicBezTo>
                  <a:cubicBezTo>
                    <a:pt x="81406" y="7344"/>
                    <a:pt x="80799" y="3788"/>
                    <a:pt x="77820" y="1356"/>
                  </a:cubicBezTo>
                  <a:cubicBezTo>
                    <a:pt x="77637" y="1204"/>
                    <a:pt x="77455" y="1052"/>
                    <a:pt x="77273" y="840"/>
                  </a:cubicBezTo>
                  <a:cubicBezTo>
                    <a:pt x="76692" y="247"/>
                    <a:pt x="76291" y="1"/>
                    <a:pt x="76036" y="1"/>
                  </a:cubicBezTo>
                  <a:close/>
                </a:path>
              </a:pathLst>
            </a:custGeom>
            <a:solidFill>
              <a:srgbClr val="F7A08A"/>
            </a:solidFill>
            <a:ln w="19050" cap="flat" cmpd="sng">
              <a:solidFill>
                <a:srgbClr val="2326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2172050" y="872675"/>
              <a:ext cx="2200675" cy="2113400"/>
            </a:xfrm>
            <a:custGeom>
              <a:avLst/>
              <a:gdLst/>
              <a:ahLst/>
              <a:cxnLst/>
              <a:rect l="l" t="t" r="r" b="b"/>
              <a:pathLst>
                <a:path w="88027" h="84536" extrusionOk="0">
                  <a:moveTo>
                    <a:pt x="79011" y="0"/>
                  </a:moveTo>
                  <a:cubicBezTo>
                    <a:pt x="78510" y="0"/>
                    <a:pt x="78495" y="734"/>
                    <a:pt x="78877" y="1914"/>
                  </a:cubicBezTo>
                  <a:cubicBezTo>
                    <a:pt x="79576" y="4011"/>
                    <a:pt x="81035" y="7051"/>
                    <a:pt x="82190" y="9939"/>
                  </a:cubicBezTo>
                  <a:cubicBezTo>
                    <a:pt x="83375" y="12826"/>
                    <a:pt x="84166" y="15835"/>
                    <a:pt x="83619" y="17477"/>
                  </a:cubicBezTo>
                  <a:cubicBezTo>
                    <a:pt x="83163" y="18784"/>
                    <a:pt x="81947" y="18996"/>
                    <a:pt x="81187" y="20000"/>
                  </a:cubicBezTo>
                  <a:cubicBezTo>
                    <a:pt x="79333" y="22522"/>
                    <a:pt x="79910" y="29361"/>
                    <a:pt x="80731" y="35258"/>
                  </a:cubicBezTo>
                  <a:cubicBezTo>
                    <a:pt x="81278" y="38541"/>
                    <a:pt x="81886" y="42188"/>
                    <a:pt x="80518" y="44559"/>
                  </a:cubicBezTo>
                  <a:cubicBezTo>
                    <a:pt x="79606" y="46140"/>
                    <a:pt x="78056" y="46748"/>
                    <a:pt x="76628" y="47720"/>
                  </a:cubicBezTo>
                  <a:cubicBezTo>
                    <a:pt x="73953" y="49574"/>
                    <a:pt x="71582" y="52888"/>
                    <a:pt x="70305" y="56535"/>
                  </a:cubicBezTo>
                  <a:cubicBezTo>
                    <a:pt x="69424" y="58967"/>
                    <a:pt x="68725" y="61854"/>
                    <a:pt x="66415" y="62827"/>
                  </a:cubicBezTo>
                  <a:cubicBezTo>
                    <a:pt x="65503" y="63222"/>
                    <a:pt x="64530" y="63222"/>
                    <a:pt x="63527" y="63252"/>
                  </a:cubicBezTo>
                  <a:cubicBezTo>
                    <a:pt x="60427" y="63404"/>
                    <a:pt x="56962" y="64438"/>
                    <a:pt x="54378" y="66505"/>
                  </a:cubicBezTo>
                  <a:cubicBezTo>
                    <a:pt x="52311" y="68146"/>
                    <a:pt x="51095" y="70213"/>
                    <a:pt x="49484" y="71976"/>
                  </a:cubicBezTo>
                  <a:cubicBezTo>
                    <a:pt x="47873" y="73769"/>
                    <a:pt x="45472" y="75411"/>
                    <a:pt x="42554" y="75563"/>
                  </a:cubicBezTo>
                  <a:cubicBezTo>
                    <a:pt x="42378" y="75571"/>
                    <a:pt x="42202" y="75575"/>
                    <a:pt x="42027" y="75575"/>
                  </a:cubicBezTo>
                  <a:cubicBezTo>
                    <a:pt x="41081" y="75575"/>
                    <a:pt x="40132" y="75468"/>
                    <a:pt x="39167" y="75468"/>
                  </a:cubicBezTo>
                  <a:cubicBezTo>
                    <a:pt x="39070" y="75468"/>
                    <a:pt x="38973" y="75469"/>
                    <a:pt x="38876" y="75471"/>
                  </a:cubicBezTo>
                  <a:cubicBezTo>
                    <a:pt x="34475" y="75697"/>
                    <a:pt x="30301" y="78102"/>
                    <a:pt x="25963" y="78102"/>
                  </a:cubicBezTo>
                  <a:cubicBezTo>
                    <a:pt x="25028" y="78102"/>
                    <a:pt x="24085" y="77990"/>
                    <a:pt x="23131" y="77721"/>
                  </a:cubicBezTo>
                  <a:cubicBezTo>
                    <a:pt x="19149" y="76627"/>
                    <a:pt x="18724" y="73921"/>
                    <a:pt x="15502" y="72341"/>
                  </a:cubicBezTo>
                  <a:cubicBezTo>
                    <a:pt x="13585" y="71424"/>
                    <a:pt x="10854" y="71028"/>
                    <a:pt x="8298" y="71028"/>
                  </a:cubicBezTo>
                  <a:cubicBezTo>
                    <a:pt x="6193" y="71028"/>
                    <a:pt x="4205" y="71297"/>
                    <a:pt x="2888" y="71763"/>
                  </a:cubicBezTo>
                  <a:cubicBezTo>
                    <a:pt x="0" y="72857"/>
                    <a:pt x="243" y="74833"/>
                    <a:pt x="2584" y="76839"/>
                  </a:cubicBezTo>
                  <a:cubicBezTo>
                    <a:pt x="4955" y="78876"/>
                    <a:pt x="9088" y="80851"/>
                    <a:pt x="13405" y="82523"/>
                  </a:cubicBezTo>
                  <a:cubicBezTo>
                    <a:pt x="15927" y="83466"/>
                    <a:pt x="18845" y="84438"/>
                    <a:pt x="21611" y="84529"/>
                  </a:cubicBezTo>
                  <a:cubicBezTo>
                    <a:pt x="21740" y="84533"/>
                    <a:pt x="21867" y="84535"/>
                    <a:pt x="21992" y="84535"/>
                  </a:cubicBezTo>
                  <a:cubicBezTo>
                    <a:pt x="25637" y="84535"/>
                    <a:pt x="27624" y="82868"/>
                    <a:pt x="31004" y="82280"/>
                  </a:cubicBezTo>
                  <a:cubicBezTo>
                    <a:pt x="32227" y="82052"/>
                    <a:pt x="33529" y="81991"/>
                    <a:pt x="34862" y="81991"/>
                  </a:cubicBezTo>
                  <a:cubicBezTo>
                    <a:pt x="36395" y="81991"/>
                    <a:pt x="37969" y="82072"/>
                    <a:pt x="39511" y="82072"/>
                  </a:cubicBezTo>
                  <a:cubicBezTo>
                    <a:pt x="41093" y="82072"/>
                    <a:pt x="42641" y="81987"/>
                    <a:pt x="44074" y="81642"/>
                  </a:cubicBezTo>
                  <a:cubicBezTo>
                    <a:pt x="47448" y="80760"/>
                    <a:pt x="49272" y="78511"/>
                    <a:pt x="50943" y="76353"/>
                  </a:cubicBezTo>
                  <a:cubicBezTo>
                    <a:pt x="52615" y="74195"/>
                    <a:pt x="54743" y="71672"/>
                    <a:pt x="57873" y="70699"/>
                  </a:cubicBezTo>
                  <a:cubicBezTo>
                    <a:pt x="59227" y="70260"/>
                    <a:pt x="60647" y="70209"/>
                    <a:pt x="62052" y="70209"/>
                  </a:cubicBezTo>
                  <a:cubicBezTo>
                    <a:pt x="62473" y="70209"/>
                    <a:pt x="62893" y="70213"/>
                    <a:pt x="63309" y="70213"/>
                  </a:cubicBezTo>
                  <a:cubicBezTo>
                    <a:pt x="65246" y="70213"/>
                    <a:pt x="67106" y="70115"/>
                    <a:pt x="68664" y="68997"/>
                  </a:cubicBezTo>
                  <a:cubicBezTo>
                    <a:pt x="69302" y="68541"/>
                    <a:pt x="69819" y="67873"/>
                    <a:pt x="70245" y="67204"/>
                  </a:cubicBezTo>
                  <a:cubicBezTo>
                    <a:pt x="72524" y="63556"/>
                    <a:pt x="72707" y="58572"/>
                    <a:pt x="75564" y="55532"/>
                  </a:cubicBezTo>
                  <a:cubicBezTo>
                    <a:pt x="77691" y="53252"/>
                    <a:pt x="80761" y="52888"/>
                    <a:pt x="82524" y="50365"/>
                  </a:cubicBezTo>
                  <a:cubicBezTo>
                    <a:pt x="85260" y="46322"/>
                    <a:pt x="82950" y="39088"/>
                    <a:pt x="83649" y="33921"/>
                  </a:cubicBezTo>
                  <a:cubicBezTo>
                    <a:pt x="84348" y="28693"/>
                    <a:pt x="88026" y="27477"/>
                    <a:pt x="87874" y="22492"/>
                  </a:cubicBezTo>
                  <a:cubicBezTo>
                    <a:pt x="87783" y="20212"/>
                    <a:pt x="86810" y="17325"/>
                    <a:pt x="86263" y="14923"/>
                  </a:cubicBezTo>
                  <a:cubicBezTo>
                    <a:pt x="85716" y="12644"/>
                    <a:pt x="85594" y="10942"/>
                    <a:pt x="85047" y="8966"/>
                  </a:cubicBezTo>
                  <a:cubicBezTo>
                    <a:pt x="84500" y="7112"/>
                    <a:pt x="84500" y="5835"/>
                    <a:pt x="82859" y="3556"/>
                  </a:cubicBezTo>
                  <a:cubicBezTo>
                    <a:pt x="82676" y="3312"/>
                    <a:pt x="82494" y="3039"/>
                    <a:pt x="82342" y="2765"/>
                  </a:cubicBezTo>
                  <a:cubicBezTo>
                    <a:pt x="82099" y="2431"/>
                    <a:pt x="81704" y="1853"/>
                    <a:pt x="81005" y="1367"/>
                  </a:cubicBezTo>
                  <a:cubicBezTo>
                    <a:pt x="80039" y="415"/>
                    <a:pt x="79388" y="0"/>
                    <a:pt x="79011" y="0"/>
                  </a:cubicBezTo>
                  <a:close/>
                </a:path>
              </a:pathLst>
            </a:custGeom>
            <a:solidFill>
              <a:srgbClr val="F3CA82"/>
            </a:solidFill>
            <a:ln w="19050" cap="flat" cmpd="sng">
              <a:solidFill>
                <a:srgbClr val="23265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" name="Google Shape;36;p4"/>
          <p:cNvGrpSpPr/>
          <p:nvPr/>
        </p:nvGrpSpPr>
        <p:grpSpPr>
          <a:xfrm>
            <a:off x="8216714" y="755447"/>
            <a:ext cx="428376" cy="419495"/>
            <a:chOff x="7677352" y="774672"/>
            <a:chExt cx="428376" cy="419495"/>
          </a:xfrm>
        </p:grpSpPr>
        <p:grpSp>
          <p:nvGrpSpPr>
            <p:cNvPr id="37" name="Google Shape;37;p4"/>
            <p:cNvGrpSpPr/>
            <p:nvPr/>
          </p:nvGrpSpPr>
          <p:grpSpPr>
            <a:xfrm>
              <a:off x="7712466" y="782844"/>
              <a:ext cx="363821" cy="402218"/>
              <a:chOff x="7712466" y="782844"/>
              <a:chExt cx="363821" cy="402218"/>
            </a:xfrm>
          </p:grpSpPr>
          <p:sp>
            <p:nvSpPr>
              <p:cNvPr id="38" name="Google Shape;38;p4"/>
              <p:cNvSpPr/>
              <p:nvPr/>
            </p:nvSpPr>
            <p:spPr>
              <a:xfrm>
                <a:off x="7712466" y="782844"/>
                <a:ext cx="363821" cy="402218"/>
              </a:xfrm>
              <a:custGeom>
                <a:avLst/>
                <a:gdLst/>
                <a:ahLst/>
                <a:cxnLst/>
                <a:rect l="l" t="t" r="r" b="b"/>
                <a:pathLst>
                  <a:path w="9750" h="10779" extrusionOk="0">
                    <a:moveTo>
                      <a:pt x="7231" y="1"/>
                    </a:moveTo>
                    <a:cubicBezTo>
                      <a:pt x="6787" y="1"/>
                      <a:pt x="6345" y="124"/>
                      <a:pt x="5981" y="381"/>
                    </a:cubicBezTo>
                    <a:cubicBezTo>
                      <a:pt x="5708" y="572"/>
                      <a:pt x="5485" y="826"/>
                      <a:pt x="5293" y="1098"/>
                    </a:cubicBezTo>
                    <a:cubicBezTo>
                      <a:pt x="4930" y="1613"/>
                      <a:pt x="4676" y="2205"/>
                      <a:pt x="4541" y="2822"/>
                    </a:cubicBezTo>
                    <a:cubicBezTo>
                      <a:pt x="4222" y="2391"/>
                      <a:pt x="3814" y="2025"/>
                      <a:pt x="3344" y="1767"/>
                    </a:cubicBezTo>
                    <a:cubicBezTo>
                      <a:pt x="2912" y="1529"/>
                      <a:pt x="2423" y="1375"/>
                      <a:pt x="1932" y="1375"/>
                    </a:cubicBezTo>
                    <a:cubicBezTo>
                      <a:pt x="1827" y="1375"/>
                      <a:pt x="1722" y="1382"/>
                      <a:pt x="1618" y="1396"/>
                    </a:cubicBezTo>
                    <a:cubicBezTo>
                      <a:pt x="1026" y="1478"/>
                      <a:pt x="458" y="1832"/>
                      <a:pt x="199" y="2370"/>
                    </a:cubicBezTo>
                    <a:cubicBezTo>
                      <a:pt x="34" y="2712"/>
                      <a:pt x="1" y="3106"/>
                      <a:pt x="50" y="3481"/>
                    </a:cubicBezTo>
                    <a:cubicBezTo>
                      <a:pt x="164" y="4348"/>
                      <a:pt x="717" y="5133"/>
                      <a:pt x="1464" y="5585"/>
                    </a:cubicBezTo>
                    <a:cubicBezTo>
                      <a:pt x="1732" y="5748"/>
                      <a:pt x="2023" y="5867"/>
                      <a:pt x="2326" y="5946"/>
                    </a:cubicBezTo>
                    <a:cubicBezTo>
                      <a:pt x="1629" y="6460"/>
                      <a:pt x="1108" y="7215"/>
                      <a:pt x="921" y="8063"/>
                    </a:cubicBezTo>
                    <a:cubicBezTo>
                      <a:pt x="775" y="8727"/>
                      <a:pt x="835" y="9468"/>
                      <a:pt x="1238" y="10018"/>
                    </a:cubicBezTo>
                    <a:cubicBezTo>
                      <a:pt x="1603" y="10519"/>
                      <a:pt x="2224" y="10778"/>
                      <a:pt x="2847" y="10778"/>
                    </a:cubicBezTo>
                    <a:cubicBezTo>
                      <a:pt x="3185" y="10778"/>
                      <a:pt x="3523" y="10702"/>
                      <a:pt x="3822" y="10546"/>
                    </a:cubicBezTo>
                    <a:cubicBezTo>
                      <a:pt x="4511" y="10185"/>
                      <a:pt x="4970" y="9470"/>
                      <a:pt x="5112" y="8702"/>
                    </a:cubicBezTo>
                    <a:cubicBezTo>
                      <a:pt x="5231" y="8834"/>
                      <a:pt x="5363" y="8958"/>
                      <a:pt x="5503" y="9072"/>
                    </a:cubicBezTo>
                    <a:cubicBezTo>
                      <a:pt x="5762" y="9279"/>
                      <a:pt x="6053" y="9451"/>
                      <a:pt x="6374" y="9535"/>
                    </a:cubicBezTo>
                    <a:cubicBezTo>
                      <a:pt x="6524" y="9574"/>
                      <a:pt x="6678" y="9592"/>
                      <a:pt x="6832" y="9592"/>
                    </a:cubicBezTo>
                    <a:cubicBezTo>
                      <a:pt x="7180" y="9592"/>
                      <a:pt x="7531" y="9500"/>
                      <a:pt x="7844" y="9345"/>
                    </a:cubicBezTo>
                    <a:cubicBezTo>
                      <a:pt x="8652" y="8944"/>
                      <a:pt x="9249" y="8047"/>
                      <a:pt x="9111" y="7155"/>
                    </a:cubicBezTo>
                    <a:cubicBezTo>
                      <a:pt x="9009" y="6507"/>
                      <a:pt x="8557" y="5983"/>
                      <a:pt x="7993" y="5620"/>
                    </a:cubicBezTo>
                    <a:cubicBezTo>
                      <a:pt x="8224" y="5508"/>
                      <a:pt x="8431" y="5347"/>
                      <a:pt x="8618" y="5170"/>
                    </a:cubicBezTo>
                    <a:cubicBezTo>
                      <a:pt x="9279" y="4541"/>
                      <a:pt x="9717" y="3658"/>
                      <a:pt x="9733" y="2748"/>
                    </a:cubicBezTo>
                    <a:cubicBezTo>
                      <a:pt x="9750" y="1834"/>
                      <a:pt x="9316" y="905"/>
                      <a:pt x="8557" y="397"/>
                    </a:cubicBezTo>
                    <a:cubicBezTo>
                      <a:pt x="8169" y="137"/>
                      <a:pt x="7699" y="1"/>
                      <a:pt x="723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4"/>
              <p:cNvSpPr/>
              <p:nvPr/>
            </p:nvSpPr>
            <p:spPr>
              <a:xfrm>
                <a:off x="7835758" y="941058"/>
                <a:ext cx="135155" cy="90750"/>
              </a:xfrm>
              <a:custGeom>
                <a:avLst/>
                <a:gdLst/>
                <a:ahLst/>
                <a:cxnLst/>
                <a:rect l="l" t="t" r="r" b="b"/>
                <a:pathLst>
                  <a:path w="3622" h="2432" extrusionOk="0">
                    <a:moveTo>
                      <a:pt x="2840" y="394"/>
                    </a:moveTo>
                    <a:cubicBezTo>
                      <a:pt x="2841" y="395"/>
                      <a:pt x="2842" y="396"/>
                      <a:pt x="2842" y="397"/>
                    </a:cubicBezTo>
                    <a:lnTo>
                      <a:pt x="2842" y="397"/>
                    </a:lnTo>
                    <a:cubicBezTo>
                      <a:pt x="2842" y="396"/>
                      <a:pt x="2841" y="396"/>
                      <a:pt x="2840" y="394"/>
                    </a:cubicBezTo>
                    <a:close/>
                    <a:moveTo>
                      <a:pt x="1975" y="1"/>
                    </a:moveTo>
                    <a:cubicBezTo>
                      <a:pt x="977" y="1"/>
                      <a:pt x="1" y="1250"/>
                      <a:pt x="974" y="2125"/>
                    </a:cubicBezTo>
                    <a:cubicBezTo>
                      <a:pt x="1212" y="2340"/>
                      <a:pt x="1483" y="2431"/>
                      <a:pt x="1750" y="2431"/>
                    </a:cubicBezTo>
                    <a:cubicBezTo>
                      <a:pt x="2709" y="2431"/>
                      <a:pt x="3622" y="1254"/>
                      <a:pt x="2842" y="397"/>
                    </a:cubicBezTo>
                    <a:lnTo>
                      <a:pt x="2842" y="397"/>
                    </a:lnTo>
                    <a:cubicBezTo>
                      <a:pt x="2853" y="409"/>
                      <a:pt x="2858" y="414"/>
                      <a:pt x="2858" y="414"/>
                    </a:cubicBezTo>
                    <a:lnTo>
                      <a:pt x="2858" y="414"/>
                    </a:lnTo>
                    <a:cubicBezTo>
                      <a:pt x="2858" y="414"/>
                      <a:pt x="2759" y="306"/>
                      <a:pt x="2759" y="306"/>
                    </a:cubicBezTo>
                    <a:lnTo>
                      <a:pt x="2759" y="306"/>
                    </a:lnTo>
                    <a:cubicBezTo>
                      <a:pt x="2759" y="306"/>
                      <a:pt x="2780" y="329"/>
                      <a:pt x="2840" y="394"/>
                    </a:cubicBezTo>
                    <a:cubicBezTo>
                      <a:pt x="2586" y="117"/>
                      <a:pt x="2279" y="1"/>
                      <a:pt x="1975" y="1"/>
                    </a:cubicBezTo>
                    <a:close/>
                  </a:path>
                </a:pathLst>
              </a:custGeom>
              <a:solidFill>
                <a:srgbClr val="FFE2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4"/>
              <p:cNvSpPr/>
              <p:nvPr/>
            </p:nvSpPr>
            <p:spPr>
              <a:xfrm>
                <a:off x="7847550" y="933595"/>
                <a:ext cx="117617" cy="106758"/>
              </a:xfrm>
              <a:custGeom>
                <a:avLst/>
                <a:gdLst/>
                <a:ahLst/>
                <a:cxnLst/>
                <a:rect l="l" t="t" r="r" b="b"/>
                <a:pathLst>
                  <a:path w="3152" h="2861" extrusionOk="0">
                    <a:moveTo>
                      <a:pt x="1664" y="463"/>
                    </a:moveTo>
                    <a:cubicBezTo>
                      <a:pt x="1903" y="463"/>
                      <a:pt x="2141" y="544"/>
                      <a:pt x="2338" y="734"/>
                    </a:cubicBezTo>
                    <a:lnTo>
                      <a:pt x="2338" y="734"/>
                    </a:lnTo>
                    <a:cubicBezTo>
                      <a:pt x="2676" y="1157"/>
                      <a:pt x="2652" y="1656"/>
                      <a:pt x="2242" y="2052"/>
                    </a:cubicBezTo>
                    <a:cubicBezTo>
                      <a:pt x="2016" y="2270"/>
                      <a:pt x="1729" y="2390"/>
                      <a:pt x="1446" y="2390"/>
                    </a:cubicBezTo>
                    <a:cubicBezTo>
                      <a:pt x="1186" y="2390"/>
                      <a:pt x="929" y="2288"/>
                      <a:pt x="725" y="2066"/>
                    </a:cubicBezTo>
                    <a:cubicBezTo>
                      <a:pt x="67" y="1350"/>
                      <a:pt x="872" y="463"/>
                      <a:pt x="1664" y="463"/>
                    </a:cubicBezTo>
                    <a:close/>
                    <a:moveTo>
                      <a:pt x="1642" y="1"/>
                    </a:moveTo>
                    <a:cubicBezTo>
                      <a:pt x="855" y="1"/>
                      <a:pt x="60" y="577"/>
                      <a:pt x="27" y="1456"/>
                    </a:cubicBezTo>
                    <a:cubicBezTo>
                      <a:pt x="1" y="2099"/>
                      <a:pt x="521" y="2691"/>
                      <a:pt x="1136" y="2828"/>
                    </a:cubicBezTo>
                    <a:cubicBezTo>
                      <a:pt x="1234" y="2851"/>
                      <a:pt x="1334" y="2861"/>
                      <a:pt x="1432" y="2861"/>
                    </a:cubicBezTo>
                    <a:cubicBezTo>
                      <a:pt x="1948" y="2861"/>
                      <a:pt x="2449" y="2576"/>
                      <a:pt x="2754" y="2162"/>
                    </a:cubicBezTo>
                    <a:cubicBezTo>
                      <a:pt x="3151" y="1623"/>
                      <a:pt x="3110" y="1016"/>
                      <a:pt x="2745" y="512"/>
                    </a:cubicBezTo>
                    <a:lnTo>
                      <a:pt x="2745" y="512"/>
                    </a:lnTo>
                    <a:cubicBezTo>
                      <a:pt x="2736" y="491"/>
                      <a:pt x="2723" y="471"/>
                      <a:pt x="2705" y="452"/>
                    </a:cubicBezTo>
                    <a:lnTo>
                      <a:pt x="2705" y="452"/>
                    </a:lnTo>
                    <a:cubicBezTo>
                      <a:pt x="2703" y="449"/>
                      <a:pt x="2700" y="446"/>
                      <a:pt x="2698" y="443"/>
                    </a:cubicBezTo>
                    <a:lnTo>
                      <a:pt x="2698" y="443"/>
                    </a:lnTo>
                    <a:cubicBezTo>
                      <a:pt x="2694" y="438"/>
                      <a:pt x="2690" y="434"/>
                      <a:pt x="2687" y="431"/>
                    </a:cubicBezTo>
                    <a:lnTo>
                      <a:pt x="2687" y="431"/>
                    </a:lnTo>
                    <a:cubicBezTo>
                      <a:pt x="2687" y="431"/>
                      <a:pt x="2687" y="431"/>
                      <a:pt x="2687" y="431"/>
                    </a:cubicBezTo>
                    <a:cubicBezTo>
                      <a:pt x="2682" y="426"/>
                      <a:pt x="2678" y="421"/>
                      <a:pt x="2673" y="417"/>
                    </a:cubicBezTo>
                    <a:lnTo>
                      <a:pt x="2673" y="417"/>
                    </a:lnTo>
                    <a:cubicBezTo>
                      <a:pt x="2668" y="412"/>
                      <a:pt x="2663" y="406"/>
                      <a:pt x="2659" y="401"/>
                    </a:cubicBezTo>
                    <a:lnTo>
                      <a:pt x="2659" y="401"/>
                    </a:lnTo>
                    <a:cubicBezTo>
                      <a:pt x="2642" y="381"/>
                      <a:pt x="2625" y="362"/>
                      <a:pt x="2608" y="343"/>
                    </a:cubicBezTo>
                    <a:cubicBezTo>
                      <a:pt x="2579" y="311"/>
                      <a:pt x="2547" y="291"/>
                      <a:pt x="2514" y="280"/>
                    </a:cubicBezTo>
                    <a:lnTo>
                      <a:pt x="2514" y="280"/>
                    </a:lnTo>
                    <a:cubicBezTo>
                      <a:pt x="2255" y="88"/>
                      <a:pt x="1950" y="1"/>
                      <a:pt x="1642" y="1"/>
                    </a:cubicBezTo>
                    <a:close/>
                  </a:path>
                </a:pathLst>
              </a:custGeom>
              <a:solidFill>
                <a:srgbClr val="23265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1" name="Google Shape;41;p4"/>
            <p:cNvSpPr/>
            <p:nvPr/>
          </p:nvSpPr>
          <p:spPr>
            <a:xfrm>
              <a:off x="7677352" y="774672"/>
              <a:ext cx="428376" cy="419495"/>
            </a:xfrm>
            <a:custGeom>
              <a:avLst/>
              <a:gdLst/>
              <a:ahLst/>
              <a:cxnLst/>
              <a:rect l="l" t="t" r="r" b="b"/>
              <a:pathLst>
                <a:path w="11480" h="11242" extrusionOk="0">
                  <a:moveTo>
                    <a:pt x="8203" y="460"/>
                  </a:moveTo>
                  <a:cubicBezTo>
                    <a:pt x="8566" y="460"/>
                    <a:pt x="8960" y="568"/>
                    <a:pt x="9381" y="814"/>
                  </a:cubicBezTo>
                  <a:cubicBezTo>
                    <a:pt x="11084" y="2105"/>
                    <a:pt x="10551" y="4660"/>
                    <a:pt x="8820" y="5638"/>
                  </a:cubicBezTo>
                  <a:cubicBezTo>
                    <a:pt x="8657" y="5732"/>
                    <a:pt x="8683" y="5941"/>
                    <a:pt x="8820" y="6036"/>
                  </a:cubicBezTo>
                  <a:cubicBezTo>
                    <a:pt x="9920" y="6819"/>
                    <a:pt x="10218" y="8142"/>
                    <a:pt x="9093" y="9074"/>
                  </a:cubicBezTo>
                  <a:cubicBezTo>
                    <a:pt x="8695" y="9402"/>
                    <a:pt x="8276" y="9548"/>
                    <a:pt x="7863" y="9548"/>
                  </a:cubicBezTo>
                  <a:cubicBezTo>
                    <a:pt x="7271" y="9548"/>
                    <a:pt x="6694" y="9248"/>
                    <a:pt x="6216" y="8757"/>
                  </a:cubicBezTo>
                  <a:cubicBezTo>
                    <a:pt x="6172" y="8712"/>
                    <a:pt x="6113" y="8691"/>
                    <a:pt x="6054" y="8691"/>
                  </a:cubicBezTo>
                  <a:cubicBezTo>
                    <a:pt x="5954" y="8691"/>
                    <a:pt x="5854" y="8752"/>
                    <a:pt x="5829" y="8857"/>
                  </a:cubicBezTo>
                  <a:cubicBezTo>
                    <a:pt x="5595" y="9867"/>
                    <a:pt x="4715" y="10790"/>
                    <a:pt x="3737" y="10790"/>
                  </a:cubicBezTo>
                  <a:cubicBezTo>
                    <a:pt x="3381" y="10790"/>
                    <a:pt x="3012" y="10668"/>
                    <a:pt x="2657" y="10383"/>
                  </a:cubicBezTo>
                  <a:cubicBezTo>
                    <a:pt x="1254" y="9258"/>
                    <a:pt x="2337" y="7202"/>
                    <a:pt x="3430" y="6328"/>
                  </a:cubicBezTo>
                  <a:cubicBezTo>
                    <a:pt x="3575" y="6214"/>
                    <a:pt x="3479" y="5988"/>
                    <a:pt x="3330" y="5941"/>
                  </a:cubicBezTo>
                  <a:cubicBezTo>
                    <a:pt x="2035" y="5541"/>
                    <a:pt x="316" y="3716"/>
                    <a:pt x="1594" y="2338"/>
                  </a:cubicBezTo>
                  <a:cubicBezTo>
                    <a:pt x="1951" y="1953"/>
                    <a:pt x="2376" y="1798"/>
                    <a:pt x="2815" y="1798"/>
                  </a:cubicBezTo>
                  <a:cubicBezTo>
                    <a:pt x="3759" y="1798"/>
                    <a:pt x="4770" y="2516"/>
                    <a:pt x="5319" y="3204"/>
                  </a:cubicBezTo>
                  <a:cubicBezTo>
                    <a:pt x="5359" y="3253"/>
                    <a:pt x="5413" y="3274"/>
                    <a:pt x="5469" y="3274"/>
                  </a:cubicBezTo>
                  <a:cubicBezTo>
                    <a:pt x="5572" y="3274"/>
                    <a:pt x="5680" y="3203"/>
                    <a:pt x="5706" y="3101"/>
                  </a:cubicBezTo>
                  <a:cubicBezTo>
                    <a:pt x="6039" y="1776"/>
                    <a:pt x="6933" y="460"/>
                    <a:pt x="8203" y="460"/>
                  </a:cubicBezTo>
                  <a:close/>
                  <a:moveTo>
                    <a:pt x="8215" y="1"/>
                  </a:moveTo>
                  <a:cubicBezTo>
                    <a:pt x="6880" y="1"/>
                    <a:pt x="5846" y="1184"/>
                    <a:pt x="5378" y="2579"/>
                  </a:cubicBezTo>
                  <a:lnTo>
                    <a:pt x="5378" y="2579"/>
                  </a:lnTo>
                  <a:cubicBezTo>
                    <a:pt x="4709" y="1904"/>
                    <a:pt x="3700" y="1359"/>
                    <a:pt x="2762" y="1359"/>
                  </a:cubicBezTo>
                  <a:cubicBezTo>
                    <a:pt x="2121" y="1359"/>
                    <a:pt x="1514" y="1613"/>
                    <a:pt x="1071" y="2254"/>
                  </a:cubicBezTo>
                  <a:cubicBezTo>
                    <a:pt x="0" y="3798"/>
                    <a:pt x="1388" y="5590"/>
                    <a:pt x="2832" y="6243"/>
                  </a:cubicBezTo>
                  <a:lnTo>
                    <a:pt x="2832" y="6243"/>
                  </a:lnTo>
                  <a:cubicBezTo>
                    <a:pt x="1634" y="7416"/>
                    <a:pt x="814" y="9719"/>
                    <a:pt x="2487" y="10842"/>
                  </a:cubicBezTo>
                  <a:cubicBezTo>
                    <a:pt x="2900" y="11120"/>
                    <a:pt x="3326" y="11242"/>
                    <a:pt x="3737" y="11242"/>
                  </a:cubicBezTo>
                  <a:cubicBezTo>
                    <a:pt x="4808" y="11242"/>
                    <a:pt x="5777" y="10410"/>
                    <a:pt x="6168" y="9339"/>
                  </a:cubicBezTo>
                  <a:lnTo>
                    <a:pt x="6168" y="9339"/>
                  </a:lnTo>
                  <a:cubicBezTo>
                    <a:pt x="6687" y="9767"/>
                    <a:pt x="7294" y="10005"/>
                    <a:pt x="7897" y="10005"/>
                  </a:cubicBezTo>
                  <a:cubicBezTo>
                    <a:pt x="8537" y="10005"/>
                    <a:pt x="9172" y="9736"/>
                    <a:pt x="9694" y="9142"/>
                  </a:cubicBezTo>
                  <a:cubicBezTo>
                    <a:pt x="10669" y="8034"/>
                    <a:pt x="10327" y="6728"/>
                    <a:pt x="9332" y="5860"/>
                  </a:cubicBezTo>
                  <a:lnTo>
                    <a:pt x="9332" y="5860"/>
                  </a:lnTo>
                  <a:cubicBezTo>
                    <a:pt x="11144" y="4602"/>
                    <a:pt x="11480" y="1883"/>
                    <a:pt x="9666" y="455"/>
                  </a:cubicBezTo>
                  <a:lnTo>
                    <a:pt x="9666" y="455"/>
                  </a:lnTo>
                  <a:cubicBezTo>
                    <a:pt x="9651" y="441"/>
                    <a:pt x="9634" y="428"/>
                    <a:pt x="9615" y="416"/>
                  </a:cubicBezTo>
                  <a:lnTo>
                    <a:pt x="9615" y="416"/>
                  </a:lnTo>
                  <a:cubicBezTo>
                    <a:pt x="9615" y="416"/>
                    <a:pt x="9615" y="416"/>
                    <a:pt x="9615" y="416"/>
                  </a:cubicBezTo>
                  <a:cubicBezTo>
                    <a:pt x="9595" y="401"/>
                    <a:pt x="9576" y="390"/>
                    <a:pt x="9558" y="383"/>
                  </a:cubicBezTo>
                  <a:lnTo>
                    <a:pt x="9558" y="383"/>
                  </a:lnTo>
                  <a:cubicBezTo>
                    <a:pt x="9086" y="118"/>
                    <a:pt x="8636" y="1"/>
                    <a:pt x="8215" y="1"/>
                  </a:cubicBezTo>
                  <a:close/>
                </a:path>
              </a:pathLst>
            </a:custGeom>
            <a:solidFill>
              <a:srgbClr val="2326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" name="Google Shape;42;p4"/>
          <p:cNvGrpSpPr/>
          <p:nvPr/>
        </p:nvGrpSpPr>
        <p:grpSpPr>
          <a:xfrm rot="-523239">
            <a:off x="66757" y="3075781"/>
            <a:ext cx="943259" cy="952449"/>
            <a:chOff x="1033734" y="2299066"/>
            <a:chExt cx="789261" cy="796951"/>
          </a:xfrm>
        </p:grpSpPr>
        <p:sp>
          <p:nvSpPr>
            <p:cNvPr id="43" name="Google Shape;43;p4"/>
            <p:cNvSpPr/>
            <p:nvPr/>
          </p:nvSpPr>
          <p:spPr>
            <a:xfrm rot="1482643">
              <a:off x="1135171" y="2399057"/>
              <a:ext cx="583220" cy="593758"/>
            </a:xfrm>
            <a:custGeom>
              <a:avLst/>
              <a:gdLst/>
              <a:ahLst/>
              <a:cxnLst/>
              <a:rect l="l" t="t" r="r" b="b"/>
              <a:pathLst>
                <a:path w="20865" h="21242" extrusionOk="0">
                  <a:moveTo>
                    <a:pt x="13933" y="1"/>
                  </a:moveTo>
                  <a:cubicBezTo>
                    <a:pt x="11814" y="1"/>
                    <a:pt x="9929" y="1814"/>
                    <a:pt x="9472" y="3930"/>
                  </a:cubicBezTo>
                  <a:cubicBezTo>
                    <a:pt x="9083" y="5717"/>
                    <a:pt x="9541" y="7611"/>
                    <a:pt x="10418" y="9285"/>
                  </a:cubicBezTo>
                  <a:cubicBezTo>
                    <a:pt x="8864" y="7704"/>
                    <a:pt x="6740" y="6670"/>
                    <a:pt x="4559" y="6525"/>
                  </a:cubicBezTo>
                  <a:cubicBezTo>
                    <a:pt x="4405" y="6515"/>
                    <a:pt x="4250" y="6510"/>
                    <a:pt x="4095" y="6510"/>
                  </a:cubicBezTo>
                  <a:cubicBezTo>
                    <a:pt x="3279" y="6510"/>
                    <a:pt x="2462" y="6662"/>
                    <a:pt x="1794" y="7098"/>
                  </a:cubicBezTo>
                  <a:cubicBezTo>
                    <a:pt x="336" y="8053"/>
                    <a:pt x="1" y="10225"/>
                    <a:pt x="658" y="12000"/>
                  </a:cubicBezTo>
                  <a:cubicBezTo>
                    <a:pt x="1314" y="13774"/>
                    <a:pt x="2737" y="15188"/>
                    <a:pt x="4233" y="16341"/>
                  </a:cubicBezTo>
                  <a:cubicBezTo>
                    <a:pt x="6616" y="18182"/>
                    <a:pt x="9311" y="19537"/>
                    <a:pt x="12106" y="20346"/>
                  </a:cubicBezTo>
                  <a:cubicBezTo>
                    <a:pt x="14165" y="20941"/>
                    <a:pt x="16276" y="21242"/>
                    <a:pt x="18363" y="21242"/>
                  </a:cubicBezTo>
                  <a:cubicBezTo>
                    <a:pt x="19109" y="21242"/>
                    <a:pt x="19853" y="21203"/>
                    <a:pt x="20590" y="21126"/>
                  </a:cubicBezTo>
                  <a:cubicBezTo>
                    <a:pt x="20865" y="15936"/>
                    <a:pt x="20842" y="10753"/>
                    <a:pt x="19498" y="5913"/>
                  </a:cubicBezTo>
                  <a:cubicBezTo>
                    <a:pt x="19113" y="4522"/>
                    <a:pt x="18608" y="3145"/>
                    <a:pt x="17720" y="2023"/>
                  </a:cubicBezTo>
                  <a:cubicBezTo>
                    <a:pt x="16830" y="902"/>
                    <a:pt x="15512" y="47"/>
                    <a:pt x="14056" y="3"/>
                  </a:cubicBezTo>
                  <a:cubicBezTo>
                    <a:pt x="14015" y="1"/>
                    <a:pt x="13974" y="1"/>
                    <a:pt x="13933" y="1"/>
                  </a:cubicBezTo>
                  <a:close/>
                </a:path>
              </a:pathLst>
            </a:custGeom>
            <a:solidFill>
              <a:srgbClr val="F5A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rot="1482643">
              <a:off x="1133331" y="2394667"/>
              <a:ext cx="590068" cy="605749"/>
            </a:xfrm>
            <a:custGeom>
              <a:avLst/>
              <a:gdLst/>
              <a:ahLst/>
              <a:cxnLst/>
              <a:rect l="l" t="t" r="r" b="b"/>
              <a:pathLst>
                <a:path w="21110" h="21671" extrusionOk="0">
                  <a:moveTo>
                    <a:pt x="13994" y="505"/>
                  </a:moveTo>
                  <a:cubicBezTo>
                    <a:pt x="14045" y="505"/>
                    <a:pt x="14096" y="506"/>
                    <a:pt x="14147" y="508"/>
                  </a:cubicBezTo>
                  <a:cubicBezTo>
                    <a:pt x="15368" y="554"/>
                    <a:pt x="16598" y="1163"/>
                    <a:pt x="17583" y="2346"/>
                  </a:cubicBezTo>
                  <a:cubicBezTo>
                    <a:pt x="18675" y="3811"/>
                    <a:pt x="19321" y="5612"/>
                    <a:pt x="19731" y="7484"/>
                  </a:cubicBezTo>
                  <a:cubicBezTo>
                    <a:pt x="20138" y="9359"/>
                    <a:pt x="20311" y="11307"/>
                    <a:pt x="20427" y="13040"/>
                  </a:cubicBezTo>
                  <a:cubicBezTo>
                    <a:pt x="20539" y="14773"/>
                    <a:pt x="20555" y="16506"/>
                    <a:pt x="20513" y="18237"/>
                  </a:cubicBezTo>
                  <a:cubicBezTo>
                    <a:pt x="20497" y="19010"/>
                    <a:pt x="20525" y="19842"/>
                    <a:pt x="20427" y="20604"/>
                  </a:cubicBezTo>
                  <a:cubicBezTo>
                    <a:pt x="20355" y="21161"/>
                    <a:pt x="20202" y="21107"/>
                    <a:pt x="19656" y="21139"/>
                  </a:cubicBezTo>
                  <a:cubicBezTo>
                    <a:pt x="19246" y="21165"/>
                    <a:pt x="18836" y="21177"/>
                    <a:pt x="18424" y="21179"/>
                  </a:cubicBezTo>
                  <a:cubicBezTo>
                    <a:pt x="18404" y="21179"/>
                    <a:pt x="18383" y="21179"/>
                    <a:pt x="18363" y="21179"/>
                  </a:cubicBezTo>
                  <a:cubicBezTo>
                    <a:pt x="15090" y="21179"/>
                    <a:pt x="11681" y="20415"/>
                    <a:pt x="8494" y="18863"/>
                  </a:cubicBezTo>
                  <a:cubicBezTo>
                    <a:pt x="6963" y="18120"/>
                    <a:pt x="5009" y="17026"/>
                    <a:pt x="3432" y="15605"/>
                  </a:cubicBezTo>
                  <a:cubicBezTo>
                    <a:pt x="1853" y="14186"/>
                    <a:pt x="655" y="12444"/>
                    <a:pt x="630" y="10501"/>
                  </a:cubicBezTo>
                  <a:cubicBezTo>
                    <a:pt x="602" y="8099"/>
                    <a:pt x="2258" y="6965"/>
                    <a:pt x="4312" y="6965"/>
                  </a:cubicBezTo>
                  <a:cubicBezTo>
                    <a:pt x="4513" y="6965"/>
                    <a:pt x="4718" y="6976"/>
                    <a:pt x="4925" y="6998"/>
                  </a:cubicBezTo>
                  <a:cubicBezTo>
                    <a:pt x="6910" y="7203"/>
                    <a:pt x="8804" y="8163"/>
                    <a:pt x="10327" y="9660"/>
                  </a:cubicBezTo>
                  <a:cubicBezTo>
                    <a:pt x="10374" y="9707"/>
                    <a:pt x="10428" y="9727"/>
                    <a:pt x="10481" y="9727"/>
                  </a:cubicBezTo>
                  <a:cubicBezTo>
                    <a:pt x="10632" y="9727"/>
                    <a:pt x="10768" y="9560"/>
                    <a:pt x="10684" y="9392"/>
                  </a:cubicBezTo>
                  <a:cubicBezTo>
                    <a:pt x="9421" y="6895"/>
                    <a:pt x="9151" y="4040"/>
                    <a:pt x="10816" y="2050"/>
                  </a:cubicBezTo>
                  <a:cubicBezTo>
                    <a:pt x="11680" y="1016"/>
                    <a:pt x="12826" y="505"/>
                    <a:pt x="13994" y="505"/>
                  </a:cubicBezTo>
                  <a:close/>
                  <a:moveTo>
                    <a:pt x="13918" y="0"/>
                  </a:moveTo>
                  <a:cubicBezTo>
                    <a:pt x="12852" y="0"/>
                    <a:pt x="11794" y="390"/>
                    <a:pt x="10904" y="1214"/>
                  </a:cubicBezTo>
                  <a:cubicBezTo>
                    <a:pt x="9798" y="2241"/>
                    <a:pt x="9258" y="3587"/>
                    <a:pt x="9185" y="5050"/>
                  </a:cubicBezTo>
                  <a:cubicBezTo>
                    <a:pt x="9129" y="6192"/>
                    <a:pt x="9356" y="7406"/>
                    <a:pt x="9810" y="8578"/>
                  </a:cubicBezTo>
                  <a:lnTo>
                    <a:pt x="9810" y="8578"/>
                  </a:lnTo>
                  <a:cubicBezTo>
                    <a:pt x="8146" y="7240"/>
                    <a:pt x="6120" y="6438"/>
                    <a:pt x="4130" y="6438"/>
                  </a:cubicBezTo>
                  <a:cubicBezTo>
                    <a:pt x="4060" y="6438"/>
                    <a:pt x="3991" y="6439"/>
                    <a:pt x="3921" y="6441"/>
                  </a:cubicBezTo>
                  <a:cubicBezTo>
                    <a:pt x="1613" y="6511"/>
                    <a:pt x="1" y="8123"/>
                    <a:pt x="150" y="10667"/>
                  </a:cubicBezTo>
                  <a:cubicBezTo>
                    <a:pt x="229" y="12052"/>
                    <a:pt x="856" y="13301"/>
                    <a:pt x="1727" y="14398"/>
                  </a:cubicBezTo>
                  <a:cubicBezTo>
                    <a:pt x="2605" y="15493"/>
                    <a:pt x="3723" y="16434"/>
                    <a:pt x="4806" y="17210"/>
                  </a:cubicBezTo>
                  <a:cubicBezTo>
                    <a:pt x="6998" y="18789"/>
                    <a:pt x="9400" y="19949"/>
                    <a:pt x="11846" y="20692"/>
                  </a:cubicBezTo>
                  <a:cubicBezTo>
                    <a:pt x="14047" y="21359"/>
                    <a:pt x="16265" y="21671"/>
                    <a:pt x="18440" y="21671"/>
                  </a:cubicBezTo>
                  <a:cubicBezTo>
                    <a:pt x="19200" y="21671"/>
                    <a:pt x="19954" y="21633"/>
                    <a:pt x="20700" y="21559"/>
                  </a:cubicBezTo>
                  <a:cubicBezTo>
                    <a:pt x="20809" y="21550"/>
                    <a:pt x="20877" y="21449"/>
                    <a:pt x="20881" y="21342"/>
                  </a:cubicBezTo>
                  <a:cubicBezTo>
                    <a:pt x="21054" y="18032"/>
                    <a:pt x="21110" y="14715"/>
                    <a:pt x="20765" y="11398"/>
                  </a:cubicBezTo>
                  <a:cubicBezTo>
                    <a:pt x="20602" y="9854"/>
                    <a:pt x="20378" y="8167"/>
                    <a:pt x="19959" y="6548"/>
                  </a:cubicBezTo>
                  <a:cubicBezTo>
                    <a:pt x="19542" y="4937"/>
                    <a:pt x="18932" y="3393"/>
                    <a:pt x="17972" y="2096"/>
                  </a:cubicBezTo>
                  <a:lnTo>
                    <a:pt x="17972" y="2096"/>
                  </a:lnTo>
                  <a:cubicBezTo>
                    <a:pt x="17967" y="2088"/>
                    <a:pt x="17960" y="2079"/>
                    <a:pt x="17954" y="2071"/>
                  </a:cubicBezTo>
                  <a:lnTo>
                    <a:pt x="17954" y="2071"/>
                  </a:lnTo>
                  <a:cubicBezTo>
                    <a:pt x="17954" y="2071"/>
                    <a:pt x="17954" y="2071"/>
                    <a:pt x="17954" y="2071"/>
                  </a:cubicBezTo>
                  <a:cubicBezTo>
                    <a:pt x="17945" y="2060"/>
                    <a:pt x="17937" y="2050"/>
                    <a:pt x="17928" y="2041"/>
                  </a:cubicBezTo>
                  <a:lnTo>
                    <a:pt x="17928" y="2041"/>
                  </a:lnTo>
                  <a:cubicBezTo>
                    <a:pt x="16952" y="883"/>
                    <a:pt x="15735" y="197"/>
                    <a:pt x="14490" y="37"/>
                  </a:cubicBezTo>
                  <a:cubicBezTo>
                    <a:pt x="14300" y="13"/>
                    <a:pt x="14109" y="0"/>
                    <a:pt x="13918" y="0"/>
                  </a:cubicBezTo>
                  <a:close/>
                </a:path>
              </a:pathLst>
            </a:custGeom>
            <a:solidFill>
              <a:srgbClr val="2326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4"/>
            <p:cNvSpPr/>
            <p:nvPr/>
          </p:nvSpPr>
          <p:spPr>
            <a:xfrm rot="1482643">
              <a:off x="1170083" y="2451251"/>
              <a:ext cx="528210" cy="542102"/>
            </a:xfrm>
            <a:custGeom>
              <a:avLst/>
              <a:gdLst/>
              <a:ahLst/>
              <a:cxnLst/>
              <a:rect l="l" t="t" r="r" b="b"/>
              <a:pathLst>
                <a:path w="18897" h="19394" extrusionOk="0">
                  <a:moveTo>
                    <a:pt x="11789" y="0"/>
                  </a:moveTo>
                  <a:cubicBezTo>
                    <a:pt x="9965" y="0"/>
                    <a:pt x="8454" y="1568"/>
                    <a:pt x="8158" y="3446"/>
                  </a:cubicBezTo>
                  <a:cubicBezTo>
                    <a:pt x="7953" y="4741"/>
                    <a:pt x="8228" y="6118"/>
                    <a:pt x="8782" y="7415"/>
                  </a:cubicBezTo>
                  <a:cubicBezTo>
                    <a:pt x="7391" y="6199"/>
                    <a:pt x="5675" y="5386"/>
                    <a:pt x="3958" y="5202"/>
                  </a:cubicBezTo>
                  <a:cubicBezTo>
                    <a:pt x="3748" y="5181"/>
                    <a:pt x="3536" y="5168"/>
                    <a:pt x="3326" y="5168"/>
                  </a:cubicBezTo>
                  <a:cubicBezTo>
                    <a:pt x="2660" y="5168"/>
                    <a:pt x="2012" y="5293"/>
                    <a:pt x="1487" y="5640"/>
                  </a:cubicBezTo>
                  <a:cubicBezTo>
                    <a:pt x="210" y="6477"/>
                    <a:pt x="0" y="8482"/>
                    <a:pt x="667" y="10152"/>
                  </a:cubicBezTo>
                  <a:cubicBezTo>
                    <a:pt x="1333" y="11820"/>
                    <a:pt x="2677" y="13178"/>
                    <a:pt x="4077" y="14296"/>
                  </a:cubicBezTo>
                  <a:cubicBezTo>
                    <a:pt x="6271" y="16060"/>
                    <a:pt x="8729" y="17394"/>
                    <a:pt x="11256" y="18251"/>
                  </a:cubicBezTo>
                  <a:cubicBezTo>
                    <a:pt x="13484" y="19009"/>
                    <a:pt x="15767" y="19393"/>
                    <a:pt x="17992" y="19393"/>
                  </a:cubicBezTo>
                  <a:cubicBezTo>
                    <a:pt x="18293" y="19393"/>
                    <a:pt x="18593" y="19386"/>
                    <a:pt x="18892" y="19372"/>
                  </a:cubicBezTo>
                  <a:cubicBezTo>
                    <a:pt x="18896" y="14748"/>
                    <a:pt x="18610" y="10099"/>
                    <a:pt x="17189" y="5670"/>
                  </a:cubicBezTo>
                  <a:cubicBezTo>
                    <a:pt x="16775" y="4380"/>
                    <a:pt x="16252" y="3092"/>
                    <a:pt x="15407" y="2020"/>
                  </a:cubicBezTo>
                  <a:cubicBezTo>
                    <a:pt x="14557" y="951"/>
                    <a:pt x="13334" y="110"/>
                    <a:pt x="12039" y="10"/>
                  </a:cubicBezTo>
                  <a:cubicBezTo>
                    <a:pt x="11955" y="3"/>
                    <a:pt x="11871" y="0"/>
                    <a:pt x="11789" y="0"/>
                  </a:cubicBezTo>
                  <a:close/>
                </a:path>
              </a:pathLst>
            </a:custGeom>
            <a:solidFill>
              <a:srgbClr val="EFCC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4"/>
            <p:cNvSpPr/>
            <p:nvPr/>
          </p:nvSpPr>
          <p:spPr>
            <a:xfrm rot="1482643">
              <a:off x="1166893" y="2445369"/>
              <a:ext cx="537910" cy="555547"/>
            </a:xfrm>
            <a:custGeom>
              <a:avLst/>
              <a:gdLst/>
              <a:ahLst/>
              <a:cxnLst/>
              <a:rect l="l" t="t" r="r" b="b"/>
              <a:pathLst>
                <a:path w="19244" h="19875" extrusionOk="0">
                  <a:moveTo>
                    <a:pt x="12047" y="493"/>
                  </a:moveTo>
                  <a:cubicBezTo>
                    <a:pt x="12080" y="493"/>
                    <a:pt x="12113" y="493"/>
                    <a:pt x="12147" y="494"/>
                  </a:cubicBezTo>
                  <a:lnTo>
                    <a:pt x="12147" y="494"/>
                  </a:lnTo>
                  <a:cubicBezTo>
                    <a:pt x="14077" y="732"/>
                    <a:pt x="15320" y="2064"/>
                    <a:pt x="16187" y="3738"/>
                  </a:cubicBezTo>
                  <a:cubicBezTo>
                    <a:pt x="17054" y="5419"/>
                    <a:pt x="17543" y="7451"/>
                    <a:pt x="17876" y="9044"/>
                  </a:cubicBezTo>
                  <a:cubicBezTo>
                    <a:pt x="18228" y="10737"/>
                    <a:pt x="18447" y="12452"/>
                    <a:pt x="18579" y="14164"/>
                  </a:cubicBezTo>
                  <a:cubicBezTo>
                    <a:pt x="18637" y="14956"/>
                    <a:pt x="18682" y="15741"/>
                    <a:pt x="18707" y="16530"/>
                  </a:cubicBezTo>
                  <a:cubicBezTo>
                    <a:pt x="18724" y="16983"/>
                    <a:pt x="18735" y="17434"/>
                    <a:pt x="18743" y="17886"/>
                  </a:cubicBezTo>
                  <a:cubicBezTo>
                    <a:pt x="18745" y="18171"/>
                    <a:pt x="18891" y="19028"/>
                    <a:pt x="18754" y="19240"/>
                  </a:cubicBezTo>
                  <a:cubicBezTo>
                    <a:pt x="18648" y="19401"/>
                    <a:pt x="18346" y="19451"/>
                    <a:pt x="17992" y="19451"/>
                  </a:cubicBezTo>
                  <a:cubicBezTo>
                    <a:pt x="17482" y="19451"/>
                    <a:pt x="16865" y="19347"/>
                    <a:pt x="16571" y="19321"/>
                  </a:cubicBezTo>
                  <a:cubicBezTo>
                    <a:pt x="15805" y="19263"/>
                    <a:pt x="15039" y="19158"/>
                    <a:pt x="14270" y="19009"/>
                  </a:cubicBezTo>
                  <a:cubicBezTo>
                    <a:pt x="12705" y="18708"/>
                    <a:pt x="11142" y="18224"/>
                    <a:pt x="9625" y="17558"/>
                  </a:cubicBezTo>
                  <a:cubicBezTo>
                    <a:pt x="8113" y="16899"/>
                    <a:pt x="6334" y="15981"/>
                    <a:pt x="4755" y="14795"/>
                  </a:cubicBezTo>
                  <a:cubicBezTo>
                    <a:pt x="3173" y="13612"/>
                    <a:pt x="1792" y="12163"/>
                    <a:pt x="1074" y="10495"/>
                  </a:cubicBezTo>
                  <a:cubicBezTo>
                    <a:pt x="594" y="9382"/>
                    <a:pt x="536" y="8217"/>
                    <a:pt x="883" y="7313"/>
                  </a:cubicBezTo>
                  <a:cubicBezTo>
                    <a:pt x="1230" y="6409"/>
                    <a:pt x="1983" y="5766"/>
                    <a:pt x="3119" y="5673"/>
                  </a:cubicBezTo>
                  <a:cubicBezTo>
                    <a:pt x="3258" y="5662"/>
                    <a:pt x="3398" y="5657"/>
                    <a:pt x="3537" y="5657"/>
                  </a:cubicBezTo>
                  <a:cubicBezTo>
                    <a:pt x="5371" y="5657"/>
                    <a:pt x="7263" y="6585"/>
                    <a:pt x="8754" y="7844"/>
                  </a:cubicBezTo>
                  <a:cubicBezTo>
                    <a:pt x="8806" y="7888"/>
                    <a:pt x="8861" y="7907"/>
                    <a:pt x="8913" y="7907"/>
                  </a:cubicBezTo>
                  <a:cubicBezTo>
                    <a:pt x="9061" y="7907"/>
                    <a:pt x="9181" y="7751"/>
                    <a:pt x="9111" y="7577"/>
                  </a:cubicBezTo>
                  <a:cubicBezTo>
                    <a:pt x="8461" y="5999"/>
                    <a:pt x="8160" y="4245"/>
                    <a:pt x="8784" y="2771"/>
                  </a:cubicBezTo>
                  <a:cubicBezTo>
                    <a:pt x="9359" y="1413"/>
                    <a:pt x="10565" y="493"/>
                    <a:pt x="12047" y="493"/>
                  </a:cubicBezTo>
                  <a:close/>
                  <a:moveTo>
                    <a:pt x="11965" y="1"/>
                  </a:moveTo>
                  <a:cubicBezTo>
                    <a:pt x="10416" y="1"/>
                    <a:pt x="9119" y="925"/>
                    <a:pt x="8444" y="2300"/>
                  </a:cubicBezTo>
                  <a:cubicBezTo>
                    <a:pt x="7750" y="3705"/>
                    <a:pt x="7871" y="5382"/>
                    <a:pt x="8390" y="6970"/>
                  </a:cubicBezTo>
                  <a:lnTo>
                    <a:pt x="8390" y="6970"/>
                  </a:lnTo>
                  <a:cubicBezTo>
                    <a:pt x="7453" y="6296"/>
                    <a:pt x="6309" y="5691"/>
                    <a:pt x="5155" y="5359"/>
                  </a:cubicBezTo>
                  <a:cubicBezTo>
                    <a:pt x="4572" y="5189"/>
                    <a:pt x="3987" y="5090"/>
                    <a:pt x="3428" y="5090"/>
                  </a:cubicBezTo>
                  <a:cubicBezTo>
                    <a:pt x="2617" y="5090"/>
                    <a:pt x="1859" y="5299"/>
                    <a:pt x="1237" y="5806"/>
                  </a:cubicBezTo>
                  <a:cubicBezTo>
                    <a:pt x="242" y="6617"/>
                    <a:pt x="0" y="7861"/>
                    <a:pt x="228" y="9163"/>
                  </a:cubicBezTo>
                  <a:cubicBezTo>
                    <a:pt x="459" y="10460"/>
                    <a:pt x="1155" y="11811"/>
                    <a:pt x="2020" y="12806"/>
                  </a:cubicBezTo>
                  <a:cubicBezTo>
                    <a:pt x="3096" y="14054"/>
                    <a:pt x="4398" y="15135"/>
                    <a:pt x="5789" y="16048"/>
                  </a:cubicBezTo>
                  <a:cubicBezTo>
                    <a:pt x="7182" y="16957"/>
                    <a:pt x="8661" y="17698"/>
                    <a:pt x="10089" y="18275"/>
                  </a:cubicBezTo>
                  <a:cubicBezTo>
                    <a:pt x="12765" y="19352"/>
                    <a:pt x="15518" y="19874"/>
                    <a:pt x="18212" y="19874"/>
                  </a:cubicBezTo>
                  <a:cubicBezTo>
                    <a:pt x="18496" y="19874"/>
                    <a:pt x="18779" y="19868"/>
                    <a:pt x="19062" y="19857"/>
                  </a:cubicBezTo>
                  <a:cubicBezTo>
                    <a:pt x="19169" y="19852"/>
                    <a:pt x="19243" y="19745"/>
                    <a:pt x="19243" y="19640"/>
                  </a:cubicBezTo>
                  <a:cubicBezTo>
                    <a:pt x="19238" y="15699"/>
                    <a:pt x="19043" y="11720"/>
                    <a:pt x="18086" y="7844"/>
                  </a:cubicBezTo>
                  <a:cubicBezTo>
                    <a:pt x="17697" y="6274"/>
                    <a:pt x="17133" y="4420"/>
                    <a:pt x="16220" y="2911"/>
                  </a:cubicBezTo>
                  <a:cubicBezTo>
                    <a:pt x="15304" y="1401"/>
                    <a:pt x="14035" y="230"/>
                    <a:pt x="12174" y="8"/>
                  </a:cubicBezTo>
                  <a:cubicBezTo>
                    <a:pt x="12163" y="7"/>
                    <a:pt x="12152" y="6"/>
                    <a:pt x="12142" y="6"/>
                  </a:cubicBezTo>
                  <a:lnTo>
                    <a:pt x="12142" y="6"/>
                  </a:lnTo>
                  <a:cubicBezTo>
                    <a:pt x="12133" y="5"/>
                    <a:pt x="12123" y="4"/>
                    <a:pt x="12113" y="4"/>
                  </a:cubicBezTo>
                  <a:cubicBezTo>
                    <a:pt x="12063" y="2"/>
                    <a:pt x="12014" y="1"/>
                    <a:pt x="11965" y="1"/>
                  </a:cubicBezTo>
                  <a:close/>
                </a:path>
              </a:pathLst>
            </a:custGeom>
            <a:solidFill>
              <a:srgbClr val="2326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43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"/>
          <p:cNvSpPr txBox="1">
            <a:spLocks noGrp="1"/>
          </p:cNvSpPr>
          <p:nvPr>
            <p:ph type="body" idx="1"/>
          </p:nvPr>
        </p:nvSpPr>
        <p:spPr>
          <a:xfrm>
            <a:off x="720000" y="1215752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 Condensed Light"/>
              <a:buChar char="○"/>
              <a:defRPr sz="1400"/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Condensed Light"/>
              <a:buChar char="■"/>
              <a:defRPr sz="1400"/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 Condensed Light"/>
              <a:buChar char="●"/>
              <a:defRPr sz="1400"/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 Condensed Light"/>
              <a:buChar char="○"/>
              <a:defRPr sz="1400"/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 Condensed Light"/>
              <a:buChar char="■"/>
              <a:defRPr sz="1400"/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 Condensed Light"/>
              <a:buChar char="●"/>
              <a:defRPr sz="1400"/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 Condensed Light"/>
              <a:buChar char="○"/>
              <a:defRPr sz="1400"/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Roboto Condensed Light"/>
              <a:buChar char="■"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title" idx="2"/>
          </p:nvPr>
        </p:nvSpPr>
        <p:spPr>
          <a:xfrm>
            <a:off x="1537425" y="2112197"/>
            <a:ext cx="2742600" cy="55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25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title" idx="3"/>
          </p:nvPr>
        </p:nvSpPr>
        <p:spPr>
          <a:xfrm>
            <a:off x="4863972" y="2112197"/>
            <a:ext cx="2742600" cy="55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2500" b="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subTitle" idx="1"/>
          </p:nvPr>
        </p:nvSpPr>
        <p:spPr>
          <a:xfrm>
            <a:off x="4863975" y="2671100"/>
            <a:ext cx="2742600" cy="134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subTitle" idx="4"/>
          </p:nvPr>
        </p:nvSpPr>
        <p:spPr>
          <a:xfrm>
            <a:off x="1537425" y="2671100"/>
            <a:ext cx="2742600" cy="134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6"/>
          <p:cNvSpPr/>
          <p:nvPr/>
        </p:nvSpPr>
        <p:spPr>
          <a:xfrm>
            <a:off x="330875" y="324550"/>
            <a:ext cx="8482200" cy="4494300"/>
          </a:xfrm>
          <a:prstGeom prst="roundRect">
            <a:avLst>
              <a:gd name="adj" fmla="val 6296"/>
            </a:avLst>
          </a:prstGeom>
          <a:noFill/>
          <a:ln w="19050" cap="flat" cmpd="sng">
            <a:solidFill>
              <a:srgbClr val="23265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43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cxnSp>
        <p:nvCxnSpPr>
          <p:cNvPr id="58" name="Google Shape;58;p6"/>
          <p:cNvCxnSpPr/>
          <p:nvPr/>
        </p:nvCxnSpPr>
        <p:spPr>
          <a:xfrm>
            <a:off x="324544" y="965200"/>
            <a:ext cx="8494800" cy="0"/>
          </a:xfrm>
          <a:prstGeom prst="straightConnector1">
            <a:avLst/>
          </a:prstGeom>
          <a:noFill/>
          <a:ln w="19050" cap="flat" cmpd="sng">
            <a:solidFill>
              <a:srgbClr val="232658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7"/>
          <p:cNvSpPr txBox="1">
            <a:spLocks noGrp="1"/>
          </p:cNvSpPr>
          <p:nvPr>
            <p:ph type="body" idx="1"/>
          </p:nvPr>
        </p:nvSpPr>
        <p:spPr>
          <a:xfrm>
            <a:off x="720000" y="1843250"/>
            <a:ext cx="3620100" cy="2616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AutoNum type="arabicPeriod"/>
              <a:defRPr>
                <a:solidFill>
                  <a:srgbClr val="434343"/>
                </a:solidFill>
              </a:defRPr>
            </a:lvl1pPr>
            <a:lvl2pPr marL="914400" lvl="1" indent="-330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>
                <a:solidFill>
                  <a:srgbClr val="434343"/>
                </a:solidFill>
              </a:defRPr>
            </a:lvl2pPr>
            <a:lvl3pPr marL="1371600" lvl="2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AutoNum type="romanLcPeriod"/>
              <a:defRPr>
                <a:solidFill>
                  <a:srgbClr val="434343"/>
                </a:solidFill>
              </a:defRPr>
            </a:lvl3pPr>
            <a:lvl4pPr marL="1828800" lvl="3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AutoNum type="arabicPeriod"/>
              <a:defRPr>
                <a:solidFill>
                  <a:srgbClr val="434343"/>
                </a:solidFill>
              </a:defRPr>
            </a:lvl4pPr>
            <a:lvl5pPr marL="2286000" lvl="4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AutoNum type="alphaLcPeriod"/>
              <a:defRPr>
                <a:solidFill>
                  <a:srgbClr val="434343"/>
                </a:solidFill>
              </a:defRPr>
            </a:lvl5pPr>
            <a:lvl6pPr marL="2743200" lvl="5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AutoNum type="romanLcPeriod"/>
              <a:defRPr>
                <a:solidFill>
                  <a:srgbClr val="434343"/>
                </a:solidFill>
              </a:defRPr>
            </a:lvl6pPr>
            <a:lvl7pPr marL="3200400" lvl="6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AutoNum type="arabicPeriod"/>
              <a:defRPr>
                <a:solidFill>
                  <a:srgbClr val="434343"/>
                </a:solidFill>
              </a:defRPr>
            </a:lvl7pPr>
            <a:lvl8pPr marL="3657600" lvl="7" indent="-330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600"/>
              <a:buAutoNum type="alphaLcPeriod"/>
              <a:defRPr>
                <a:solidFill>
                  <a:srgbClr val="434343"/>
                </a:solidFill>
              </a:defRPr>
            </a:lvl8pPr>
            <a:lvl9pPr marL="4114800" lvl="8" indent="-3302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600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title"/>
          </p:nvPr>
        </p:nvSpPr>
        <p:spPr>
          <a:xfrm>
            <a:off x="720000" y="1015750"/>
            <a:ext cx="42948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>
            <a:spLocks noGrp="1"/>
          </p:cNvSpPr>
          <p:nvPr>
            <p:ph type="title"/>
          </p:nvPr>
        </p:nvSpPr>
        <p:spPr>
          <a:xfrm>
            <a:off x="2317950" y="1307100"/>
            <a:ext cx="45081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 txBox="1">
            <a:spLocks noGrp="1"/>
          </p:cNvSpPr>
          <p:nvPr>
            <p:ph type="title"/>
          </p:nvPr>
        </p:nvSpPr>
        <p:spPr>
          <a:xfrm>
            <a:off x="2088300" y="1309950"/>
            <a:ext cx="4967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ubTitle" idx="1"/>
          </p:nvPr>
        </p:nvSpPr>
        <p:spPr>
          <a:xfrm>
            <a:off x="2088300" y="2151750"/>
            <a:ext cx="4967400" cy="16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720000" y="386205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  <a:effectLst>
            <a:outerShdw dist="85725" dir="8700000" algn="bl" rotWithShape="0">
              <a:schemeClr val="dk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Spicy Rice"/>
              <a:buNone/>
              <a:defRPr sz="3500">
                <a:solidFill>
                  <a:schemeClr val="dk2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oppins"/>
              <a:buChar char="●"/>
              <a:defRPr sz="16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oppins"/>
              <a:buChar char="○"/>
              <a:defRPr sz="16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oppins"/>
              <a:buChar char="■"/>
              <a:defRPr sz="16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oppins"/>
              <a:buChar char="●"/>
              <a:defRPr sz="16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oppins"/>
              <a:buChar char="○"/>
              <a:defRPr sz="16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oppins"/>
              <a:buChar char="■"/>
              <a:defRPr sz="16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oppins"/>
              <a:buChar char="●"/>
              <a:defRPr sz="16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Poppins"/>
              <a:buChar char="○"/>
              <a:defRPr sz="16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Poppins"/>
              <a:buChar char="■"/>
              <a:defRPr sz="1600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61">
          <p15:clr>
            <a:srgbClr val="EA4335"/>
          </p15:clr>
        </p15:guide>
        <p15:guide id="2" pos="288">
          <p15:clr>
            <a:srgbClr val="EA4335"/>
          </p15:clr>
        </p15:guide>
        <p15:guide id="3" pos="5472">
          <p15:clr>
            <a:srgbClr val="EA4335"/>
          </p15:clr>
        </p15:guide>
        <p15:guide id="4" orient="horz" pos="2979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6"/>
          <p:cNvSpPr txBox="1">
            <a:spLocks noGrp="1"/>
          </p:cNvSpPr>
          <p:nvPr>
            <p:ph type="ctrTitle"/>
          </p:nvPr>
        </p:nvSpPr>
        <p:spPr>
          <a:xfrm>
            <a:off x="579000" y="888650"/>
            <a:ext cx="7986000" cy="206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PROJETS PERSONNELS</a:t>
            </a:r>
            <a:endParaRPr/>
          </a:p>
        </p:txBody>
      </p:sp>
      <p:sp>
        <p:nvSpPr>
          <p:cNvPr id="159" name="Google Shape;159;p26"/>
          <p:cNvSpPr txBox="1">
            <a:spLocks noGrp="1"/>
          </p:cNvSpPr>
          <p:nvPr>
            <p:ph type="subTitle" idx="1"/>
          </p:nvPr>
        </p:nvSpPr>
        <p:spPr>
          <a:xfrm>
            <a:off x="3177300" y="3369700"/>
            <a:ext cx="27894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Classe de Mme Vicky - Stage 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2545800" cy="418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C’est quoi?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But?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Exemples?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C’est quand?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27"/>
          <p:cNvSpPr txBox="1">
            <a:spLocks noGrp="1"/>
          </p:cNvSpPr>
          <p:nvPr>
            <p:ph type="body" idx="1"/>
          </p:nvPr>
        </p:nvSpPr>
        <p:spPr>
          <a:xfrm>
            <a:off x="3672600" y="430025"/>
            <a:ext cx="4687200" cy="412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-CA"/>
              <a:t>Un projet que VOUS choisissez de faire pour le plaisir d’apprendre!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-CA"/>
              <a:t>Apprendre sur des sujets qui vous intéressent dans le but de présenter votre projet aux autres élèves.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-CA"/>
              <a:t>Quiz, arts, maquette, concours, présentation, histoire, enseignement scolaire, etc.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-CA"/>
              <a:t>Routine « au choix », période Starbucks, période PP, lorsque j’ai fini mon travail (je peux), à la maison…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8"/>
          <p:cNvSpPr txBox="1">
            <a:spLocks noGrp="1"/>
          </p:cNvSpPr>
          <p:nvPr>
            <p:ph type="title"/>
          </p:nvPr>
        </p:nvSpPr>
        <p:spPr>
          <a:xfrm>
            <a:off x="96750" y="239225"/>
            <a:ext cx="4239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Étape 1.</a:t>
            </a:r>
            <a:endParaRPr/>
          </a:p>
        </p:txBody>
      </p:sp>
      <p:sp>
        <p:nvSpPr>
          <p:cNvPr id="171" name="Google Shape;171;p28"/>
          <p:cNvSpPr txBox="1">
            <a:spLocks noGrp="1"/>
          </p:cNvSpPr>
          <p:nvPr>
            <p:ph type="subTitle" idx="1"/>
          </p:nvPr>
        </p:nvSpPr>
        <p:spPr>
          <a:xfrm>
            <a:off x="150300" y="1348700"/>
            <a:ext cx="3747300" cy="168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Pensez à votre projet personnel et organisez-le à l’aide de ce plan :</a:t>
            </a:r>
            <a:endParaRPr/>
          </a:p>
        </p:txBody>
      </p:sp>
      <p:pic>
        <p:nvPicPr>
          <p:cNvPr id="172" name="Google Shape;172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24201" y="152400"/>
            <a:ext cx="4967400" cy="46193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9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/>
              <a:t>Échéancier</a:t>
            </a:r>
            <a:endParaRPr/>
          </a:p>
        </p:txBody>
      </p:sp>
      <p:sp>
        <p:nvSpPr>
          <p:cNvPr id="178" name="Google Shape;178;p29"/>
          <p:cNvSpPr txBox="1">
            <a:spLocks noGrp="1"/>
          </p:cNvSpPr>
          <p:nvPr>
            <p:ph type="title" idx="2"/>
          </p:nvPr>
        </p:nvSpPr>
        <p:spPr>
          <a:xfrm>
            <a:off x="720000" y="3736825"/>
            <a:ext cx="7374600" cy="99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>
                <a:solidFill>
                  <a:schemeClr val="accent1"/>
                </a:solidFill>
              </a:rPr>
              <a:t>Présentation aux autres élèves!</a:t>
            </a:r>
            <a:endParaRPr>
              <a:solidFill>
                <a:schemeClr val="accent1"/>
              </a:solidFill>
            </a:endParaRPr>
          </a:p>
        </p:txBody>
      </p:sp>
      <p:sp>
        <p:nvSpPr>
          <p:cNvPr id="179" name="Google Shape;179;p29"/>
          <p:cNvSpPr txBox="1">
            <a:spLocks noGrp="1"/>
          </p:cNvSpPr>
          <p:nvPr>
            <p:ph type="subTitle" idx="4"/>
          </p:nvPr>
        </p:nvSpPr>
        <p:spPr>
          <a:xfrm>
            <a:off x="1537425" y="1338400"/>
            <a:ext cx="7039200" cy="273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Poppins"/>
              <a:buChar char="❏"/>
            </a:pPr>
            <a:r>
              <a:rPr lang="fr-CA">
                <a:solidFill>
                  <a:srgbClr val="595959"/>
                </a:solidFill>
              </a:rPr>
              <a:t>Présentation du projet aux élèves : </a:t>
            </a:r>
            <a:r>
              <a:rPr lang="fr-CA" b="1">
                <a:solidFill>
                  <a:schemeClr val="accent1"/>
                </a:solidFill>
              </a:rPr>
              <a:t>25 octobre</a:t>
            </a:r>
            <a:r>
              <a:rPr lang="fr-CA">
                <a:solidFill>
                  <a:srgbClr val="595959"/>
                </a:solidFill>
              </a:rPr>
              <a:t> (aujourd’hui!)</a:t>
            </a:r>
            <a:endParaRPr>
              <a:solidFill>
                <a:srgbClr val="595959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595959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Poppins"/>
              <a:buChar char="❏"/>
            </a:pPr>
            <a:r>
              <a:rPr lang="fr-CA">
                <a:solidFill>
                  <a:srgbClr val="595959"/>
                </a:solidFill>
              </a:rPr>
              <a:t>Choix des projets personnels des élèves et commentaires de l’enseignante : </a:t>
            </a:r>
            <a:r>
              <a:rPr lang="fr-CA" b="1">
                <a:solidFill>
                  <a:schemeClr val="accent1"/>
                </a:solidFill>
              </a:rPr>
              <a:t>2 novembre</a:t>
            </a:r>
            <a:endParaRPr b="1">
              <a:solidFill>
                <a:schemeClr val="accent1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595959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Poppins"/>
              <a:buChar char="❏"/>
            </a:pPr>
            <a:r>
              <a:rPr lang="fr-CA">
                <a:solidFill>
                  <a:srgbClr val="595959"/>
                </a:solidFill>
              </a:rPr>
              <a:t>Réalisation du projet : </a:t>
            </a:r>
            <a:r>
              <a:rPr lang="fr-CA" b="1">
                <a:solidFill>
                  <a:schemeClr val="accent1"/>
                </a:solidFill>
              </a:rPr>
              <a:t>Quand vous avez le temps en classe</a:t>
            </a:r>
            <a:endParaRPr b="1">
              <a:solidFill>
                <a:schemeClr val="accen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595959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600"/>
              <a:buFont typeface="Poppins"/>
              <a:buChar char="❏"/>
            </a:pPr>
            <a:r>
              <a:rPr lang="fr-CA">
                <a:solidFill>
                  <a:srgbClr val="595959"/>
                </a:solidFill>
              </a:rPr>
              <a:t>Sélection d’une date de présentation :</a:t>
            </a:r>
            <a:r>
              <a:rPr lang="fr-CA" b="1">
                <a:solidFill>
                  <a:schemeClr val="accent1"/>
                </a:solidFill>
              </a:rPr>
              <a:t> À déterminer lorsque terminé</a:t>
            </a:r>
            <a:r>
              <a:rPr lang="fr-CA">
                <a:solidFill>
                  <a:srgbClr val="595959"/>
                </a:solidFill>
              </a:rPr>
              <a:t> (approbation de l’enseignante)</a:t>
            </a:r>
            <a:endParaRPr>
              <a:solidFill>
                <a:srgbClr val="595959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70's are Back Agency Infographics by Slidesgo">
  <a:themeElements>
    <a:clrScheme name="Simple Light">
      <a:dk1>
        <a:srgbClr val="FFFFFF"/>
      </a:dk1>
      <a:lt1>
        <a:srgbClr val="FFE2B3"/>
      </a:lt1>
      <a:dk2>
        <a:srgbClr val="232658"/>
      </a:dk2>
      <a:lt2>
        <a:srgbClr val="F7A08A"/>
      </a:lt2>
      <a:accent1>
        <a:srgbClr val="BAC7F3"/>
      </a:accent1>
      <a:accent2>
        <a:srgbClr val="EFCCF1"/>
      </a:accent2>
      <a:accent3>
        <a:srgbClr val="F5A1BA"/>
      </a:accent3>
      <a:accent4>
        <a:srgbClr val="F3CA82"/>
      </a:accent4>
      <a:accent5>
        <a:srgbClr val="A6F5CF"/>
      </a:accent5>
      <a:accent6>
        <a:srgbClr val="FFFFFF"/>
      </a:accent6>
      <a:hlink>
        <a:srgbClr val="23265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Macintosh PowerPoint</Application>
  <PresentationFormat>Affichage à l'écran (16:9)</PresentationFormat>
  <Paragraphs>30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Poppins</vt:lpstr>
      <vt:lpstr>Bebas Neue</vt:lpstr>
      <vt:lpstr>Roboto Condensed Light</vt:lpstr>
      <vt:lpstr>Arial</vt:lpstr>
      <vt:lpstr>PT Sans</vt:lpstr>
      <vt:lpstr>Spicy Rice</vt:lpstr>
      <vt:lpstr>70's are Back Agency Infographics by Slidesgo</vt:lpstr>
      <vt:lpstr>PROJETS PERSONNELS</vt:lpstr>
      <vt:lpstr>C’est quoi?  But?  Exemples?  C’est quand?     </vt:lpstr>
      <vt:lpstr>Étape 1.</vt:lpstr>
      <vt:lpstr>Échéancier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PROJETS PERSONNELS</dc:title>
  <cp:lastModifiedBy>Adriane St-Louis</cp:lastModifiedBy>
  <cp:revision>1</cp:revision>
  <dcterms:modified xsi:type="dcterms:W3CDTF">2024-01-16T01:10:31Z</dcterms:modified>
</cp:coreProperties>
</file>