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0" r:id="rId3"/>
    <p:sldId id="262" r:id="rId4"/>
    <p:sldId id="263" r:id="rId5"/>
    <p:sldId id="257" r:id="rId6"/>
    <p:sldId id="258" r:id="rId7"/>
    <p:sldId id="259" r:id="rId8"/>
    <p:sldId id="264" r:id="rId9"/>
    <p:sldId id="265" r:id="rId10"/>
    <p:sldId id="270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61"/>
    <p:restoredTop sz="94384"/>
  </p:normalViewPr>
  <p:slideViewPr>
    <p:cSldViewPr snapToGrid="0" snapToObjects="1">
      <p:cViewPr varScale="1">
        <p:scale>
          <a:sx n="89" d="100"/>
          <a:sy n="89" d="100"/>
        </p:scale>
        <p:origin x="36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610DC6-4C13-47C7-8E77-130B715FEF2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4582378-682D-4401-8585-DAEF887622D3}">
      <dgm:prSet/>
      <dgm:spPr/>
      <dgm:t>
        <a:bodyPr/>
        <a:lstStyle/>
        <a:p>
          <a:r>
            <a:rPr lang="fr-CA"/>
            <a:t>C’est l’étude des traits phonétiques</a:t>
          </a:r>
          <a:endParaRPr lang="en-US"/>
        </a:p>
      </dgm:t>
    </dgm:pt>
    <dgm:pt modelId="{E99C1191-14CF-45E1-A6F3-0AE7A945A0F5}" type="parTrans" cxnId="{A4500D7F-AD9E-499F-AD53-659367924498}">
      <dgm:prSet/>
      <dgm:spPr/>
      <dgm:t>
        <a:bodyPr/>
        <a:lstStyle/>
        <a:p>
          <a:endParaRPr lang="en-US"/>
        </a:p>
      </dgm:t>
    </dgm:pt>
    <dgm:pt modelId="{3217363F-F5DC-4198-BA4B-70BFB440DD94}" type="sibTrans" cxnId="{A4500D7F-AD9E-499F-AD53-659367924498}">
      <dgm:prSet/>
      <dgm:spPr/>
      <dgm:t>
        <a:bodyPr/>
        <a:lstStyle/>
        <a:p>
          <a:endParaRPr lang="en-US"/>
        </a:p>
      </dgm:t>
    </dgm:pt>
    <dgm:pt modelId="{AE29EF4B-2A10-40AE-B3CD-FDE5B4A25E3A}">
      <dgm:prSet/>
      <dgm:spPr/>
      <dgm:t>
        <a:bodyPr/>
        <a:lstStyle/>
        <a:p>
          <a:r>
            <a:rPr lang="fr-CA"/>
            <a:t>Cela se réalise en faisant intervenir l’intensité, la quantité, la durée et la hauteur du son</a:t>
          </a:r>
          <a:endParaRPr lang="en-US"/>
        </a:p>
      </dgm:t>
    </dgm:pt>
    <dgm:pt modelId="{F42C9CB8-5B90-480F-AF6D-FFC61F85197E}" type="parTrans" cxnId="{003B403D-6727-4EAE-B766-4DB62B79A78E}">
      <dgm:prSet/>
      <dgm:spPr/>
      <dgm:t>
        <a:bodyPr/>
        <a:lstStyle/>
        <a:p>
          <a:endParaRPr lang="en-US"/>
        </a:p>
      </dgm:t>
    </dgm:pt>
    <dgm:pt modelId="{1BE01355-9D79-47C3-8E77-C42ED2E01468}" type="sibTrans" cxnId="{003B403D-6727-4EAE-B766-4DB62B79A78E}">
      <dgm:prSet/>
      <dgm:spPr/>
      <dgm:t>
        <a:bodyPr/>
        <a:lstStyle/>
        <a:p>
          <a:endParaRPr lang="en-US"/>
        </a:p>
      </dgm:t>
    </dgm:pt>
    <dgm:pt modelId="{91FA9AC8-8CFC-4BAA-846D-7F86CF5CB200}">
      <dgm:prSet/>
      <dgm:spPr/>
      <dgm:t>
        <a:bodyPr/>
        <a:lstStyle/>
        <a:p>
          <a:r>
            <a:rPr lang="fr-CA"/>
            <a:t>Cela varie d’une langue à l’autre</a:t>
          </a:r>
          <a:endParaRPr lang="en-US"/>
        </a:p>
      </dgm:t>
    </dgm:pt>
    <dgm:pt modelId="{653DB822-1295-4297-9C2B-678E1D3CE03C}" type="parTrans" cxnId="{F568252D-E28A-48DB-8632-191D70199D58}">
      <dgm:prSet/>
      <dgm:spPr/>
      <dgm:t>
        <a:bodyPr/>
        <a:lstStyle/>
        <a:p>
          <a:endParaRPr lang="en-US"/>
        </a:p>
      </dgm:t>
    </dgm:pt>
    <dgm:pt modelId="{9AAC4E8D-07A2-4E97-AF3D-D0DFA09CC567}" type="sibTrans" cxnId="{F568252D-E28A-48DB-8632-191D70199D58}">
      <dgm:prSet/>
      <dgm:spPr/>
      <dgm:t>
        <a:bodyPr/>
        <a:lstStyle/>
        <a:p>
          <a:endParaRPr lang="en-US"/>
        </a:p>
      </dgm:t>
    </dgm:pt>
    <dgm:pt modelId="{5BA0F48E-2761-8248-9633-7CB2CA0E4A6A}" type="pres">
      <dgm:prSet presAssocID="{BA610DC6-4C13-47C7-8E77-130B715FEF23}" presName="linear" presStyleCnt="0">
        <dgm:presLayoutVars>
          <dgm:animLvl val="lvl"/>
          <dgm:resizeHandles val="exact"/>
        </dgm:presLayoutVars>
      </dgm:prSet>
      <dgm:spPr/>
    </dgm:pt>
    <dgm:pt modelId="{F7AEAB64-7209-B24B-9D5B-87FA0814849D}" type="pres">
      <dgm:prSet presAssocID="{D4582378-682D-4401-8585-DAEF887622D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6629A39-17F5-754D-8CD1-F6C8D5176602}" type="pres">
      <dgm:prSet presAssocID="{3217363F-F5DC-4198-BA4B-70BFB440DD94}" presName="spacer" presStyleCnt="0"/>
      <dgm:spPr/>
    </dgm:pt>
    <dgm:pt modelId="{2BF2934D-8B87-1440-9028-A53AA8903656}" type="pres">
      <dgm:prSet presAssocID="{AE29EF4B-2A10-40AE-B3CD-FDE5B4A25E3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B6964B9-F192-9A40-A28E-4B52977C7A63}" type="pres">
      <dgm:prSet presAssocID="{1BE01355-9D79-47C3-8E77-C42ED2E01468}" presName="spacer" presStyleCnt="0"/>
      <dgm:spPr/>
    </dgm:pt>
    <dgm:pt modelId="{C41BEA0A-630B-2C40-AC50-7C2FAE749231}" type="pres">
      <dgm:prSet presAssocID="{91FA9AC8-8CFC-4BAA-846D-7F86CF5CB20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3DB0D18-41DE-F44E-A4D5-63928205896E}" type="presOf" srcId="{91FA9AC8-8CFC-4BAA-846D-7F86CF5CB200}" destId="{C41BEA0A-630B-2C40-AC50-7C2FAE749231}" srcOrd="0" destOrd="0" presId="urn:microsoft.com/office/officeart/2005/8/layout/vList2"/>
    <dgm:cxn modelId="{F568252D-E28A-48DB-8632-191D70199D58}" srcId="{BA610DC6-4C13-47C7-8E77-130B715FEF23}" destId="{91FA9AC8-8CFC-4BAA-846D-7F86CF5CB200}" srcOrd="2" destOrd="0" parTransId="{653DB822-1295-4297-9C2B-678E1D3CE03C}" sibTransId="{9AAC4E8D-07A2-4E97-AF3D-D0DFA09CC567}"/>
    <dgm:cxn modelId="{003B403D-6727-4EAE-B766-4DB62B79A78E}" srcId="{BA610DC6-4C13-47C7-8E77-130B715FEF23}" destId="{AE29EF4B-2A10-40AE-B3CD-FDE5B4A25E3A}" srcOrd="1" destOrd="0" parTransId="{F42C9CB8-5B90-480F-AF6D-FFC61F85197E}" sibTransId="{1BE01355-9D79-47C3-8E77-C42ED2E01468}"/>
    <dgm:cxn modelId="{A4500D7F-AD9E-499F-AD53-659367924498}" srcId="{BA610DC6-4C13-47C7-8E77-130B715FEF23}" destId="{D4582378-682D-4401-8585-DAEF887622D3}" srcOrd="0" destOrd="0" parTransId="{E99C1191-14CF-45E1-A6F3-0AE7A945A0F5}" sibTransId="{3217363F-F5DC-4198-BA4B-70BFB440DD94}"/>
    <dgm:cxn modelId="{00C1FA8D-354D-EC4C-AE2F-5F81F1A02F6C}" type="presOf" srcId="{D4582378-682D-4401-8585-DAEF887622D3}" destId="{F7AEAB64-7209-B24B-9D5B-87FA0814849D}" srcOrd="0" destOrd="0" presId="urn:microsoft.com/office/officeart/2005/8/layout/vList2"/>
    <dgm:cxn modelId="{AC417CB0-AB86-C449-9104-EB8FEE0885BF}" type="presOf" srcId="{AE29EF4B-2A10-40AE-B3CD-FDE5B4A25E3A}" destId="{2BF2934D-8B87-1440-9028-A53AA8903656}" srcOrd="0" destOrd="0" presId="urn:microsoft.com/office/officeart/2005/8/layout/vList2"/>
    <dgm:cxn modelId="{6BD9F6D1-8B39-B54D-922D-1023115C4E77}" type="presOf" srcId="{BA610DC6-4C13-47C7-8E77-130B715FEF23}" destId="{5BA0F48E-2761-8248-9633-7CB2CA0E4A6A}" srcOrd="0" destOrd="0" presId="urn:microsoft.com/office/officeart/2005/8/layout/vList2"/>
    <dgm:cxn modelId="{3075F112-4E38-C347-84E8-BB501F9FDE14}" type="presParOf" srcId="{5BA0F48E-2761-8248-9633-7CB2CA0E4A6A}" destId="{F7AEAB64-7209-B24B-9D5B-87FA0814849D}" srcOrd="0" destOrd="0" presId="urn:microsoft.com/office/officeart/2005/8/layout/vList2"/>
    <dgm:cxn modelId="{0A4EDE08-BD47-F841-8B29-CB3ED5AC3676}" type="presParOf" srcId="{5BA0F48E-2761-8248-9633-7CB2CA0E4A6A}" destId="{76629A39-17F5-754D-8CD1-F6C8D5176602}" srcOrd="1" destOrd="0" presId="urn:microsoft.com/office/officeart/2005/8/layout/vList2"/>
    <dgm:cxn modelId="{B8285512-411D-3F47-88BE-C442208A5F99}" type="presParOf" srcId="{5BA0F48E-2761-8248-9633-7CB2CA0E4A6A}" destId="{2BF2934D-8B87-1440-9028-A53AA8903656}" srcOrd="2" destOrd="0" presId="urn:microsoft.com/office/officeart/2005/8/layout/vList2"/>
    <dgm:cxn modelId="{EAFDC0A0-C240-D34B-BE2B-FC624F65BC7D}" type="presParOf" srcId="{5BA0F48E-2761-8248-9633-7CB2CA0E4A6A}" destId="{3B6964B9-F192-9A40-A28E-4B52977C7A63}" srcOrd="3" destOrd="0" presId="urn:microsoft.com/office/officeart/2005/8/layout/vList2"/>
    <dgm:cxn modelId="{116746F9-033F-104A-935F-EB0A03E083DC}" type="presParOf" srcId="{5BA0F48E-2761-8248-9633-7CB2CA0E4A6A}" destId="{C41BEA0A-630B-2C40-AC50-7C2FAE74923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FF766C-D82C-4587-B6AA-A70F8C3E8C5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3A557DC-D67F-41B8-B320-35A6FA43E16C}">
      <dgm:prSet/>
      <dgm:spPr/>
      <dgm:t>
        <a:bodyPr/>
        <a:lstStyle/>
        <a:p>
          <a:r>
            <a:rPr lang="fr-FR"/>
            <a:t>Volume</a:t>
          </a:r>
          <a:endParaRPr lang="en-US"/>
        </a:p>
      </dgm:t>
    </dgm:pt>
    <dgm:pt modelId="{DAB6B713-0616-475B-B5C5-609F59742495}" type="parTrans" cxnId="{FEB6B025-C3CF-4155-9EC9-32530F439118}">
      <dgm:prSet/>
      <dgm:spPr/>
      <dgm:t>
        <a:bodyPr/>
        <a:lstStyle/>
        <a:p>
          <a:endParaRPr lang="en-US"/>
        </a:p>
      </dgm:t>
    </dgm:pt>
    <dgm:pt modelId="{83D0BF07-487A-49CB-8DF7-31A36C22B063}" type="sibTrans" cxnId="{FEB6B025-C3CF-4155-9EC9-32530F439118}">
      <dgm:prSet/>
      <dgm:spPr/>
      <dgm:t>
        <a:bodyPr/>
        <a:lstStyle/>
        <a:p>
          <a:endParaRPr lang="en-US"/>
        </a:p>
      </dgm:t>
    </dgm:pt>
    <dgm:pt modelId="{A72F583B-2BCE-4F3D-84CC-95789560D851}">
      <dgm:prSet/>
      <dgm:spPr/>
      <dgm:t>
        <a:bodyPr/>
        <a:lstStyle/>
        <a:p>
          <a:r>
            <a:rPr lang="fr-FR"/>
            <a:t>Intonation</a:t>
          </a:r>
          <a:endParaRPr lang="en-US"/>
        </a:p>
      </dgm:t>
    </dgm:pt>
    <dgm:pt modelId="{7BB883B6-53EF-4886-A9A0-5F2FCC10640C}" type="parTrans" cxnId="{00826B8B-92A0-4698-8882-00E64768C02A}">
      <dgm:prSet/>
      <dgm:spPr/>
      <dgm:t>
        <a:bodyPr/>
        <a:lstStyle/>
        <a:p>
          <a:endParaRPr lang="en-US"/>
        </a:p>
      </dgm:t>
    </dgm:pt>
    <dgm:pt modelId="{1526D97F-8B85-4846-BFF1-9822C75A57A0}" type="sibTrans" cxnId="{00826B8B-92A0-4698-8882-00E64768C02A}">
      <dgm:prSet/>
      <dgm:spPr/>
      <dgm:t>
        <a:bodyPr/>
        <a:lstStyle/>
        <a:p>
          <a:endParaRPr lang="en-US"/>
        </a:p>
      </dgm:t>
    </dgm:pt>
    <dgm:pt modelId="{050F099E-1C39-48A2-B326-0287B49F8CC1}">
      <dgm:prSet/>
      <dgm:spPr/>
      <dgm:t>
        <a:bodyPr/>
        <a:lstStyle/>
        <a:p>
          <a:r>
            <a:rPr lang="fr-FR" dirty="0"/>
            <a:t>Rythme</a:t>
          </a:r>
          <a:endParaRPr lang="en-US" dirty="0"/>
        </a:p>
      </dgm:t>
    </dgm:pt>
    <dgm:pt modelId="{168B716F-07C1-4BC3-B661-8B64FECCF048}" type="parTrans" cxnId="{9BD1270C-8E9D-434D-8F87-4E549FD34738}">
      <dgm:prSet/>
      <dgm:spPr/>
      <dgm:t>
        <a:bodyPr/>
        <a:lstStyle/>
        <a:p>
          <a:endParaRPr lang="en-US"/>
        </a:p>
      </dgm:t>
    </dgm:pt>
    <dgm:pt modelId="{5CD81CBF-5B71-4D49-9038-B81275A19600}" type="sibTrans" cxnId="{9BD1270C-8E9D-434D-8F87-4E549FD34738}">
      <dgm:prSet/>
      <dgm:spPr/>
      <dgm:t>
        <a:bodyPr/>
        <a:lstStyle/>
        <a:p>
          <a:endParaRPr lang="en-US"/>
        </a:p>
      </dgm:t>
    </dgm:pt>
    <dgm:pt modelId="{E2AB6735-8C17-4EFC-8104-17EC81EDFB38}">
      <dgm:prSet/>
      <dgm:spPr/>
      <dgm:t>
        <a:bodyPr/>
        <a:lstStyle/>
        <a:p>
          <a:r>
            <a:rPr lang="fr-FR"/>
            <a:t>Débit</a:t>
          </a:r>
          <a:endParaRPr lang="en-US"/>
        </a:p>
      </dgm:t>
    </dgm:pt>
    <dgm:pt modelId="{AFD6994F-9267-4A4B-B7EB-B7158722F1E9}" type="parTrans" cxnId="{A3A98707-4510-4EC1-B898-853E3C7F6E6C}">
      <dgm:prSet/>
      <dgm:spPr/>
      <dgm:t>
        <a:bodyPr/>
        <a:lstStyle/>
        <a:p>
          <a:endParaRPr lang="en-US"/>
        </a:p>
      </dgm:t>
    </dgm:pt>
    <dgm:pt modelId="{ADD4860C-E632-4D00-82A9-08956F6AE073}" type="sibTrans" cxnId="{A3A98707-4510-4EC1-B898-853E3C7F6E6C}">
      <dgm:prSet/>
      <dgm:spPr/>
      <dgm:t>
        <a:bodyPr/>
        <a:lstStyle/>
        <a:p>
          <a:endParaRPr lang="en-US"/>
        </a:p>
      </dgm:t>
    </dgm:pt>
    <dgm:pt modelId="{93B438F7-76FC-784A-8C0D-4B422839A140}" type="pres">
      <dgm:prSet presAssocID="{05FF766C-D82C-4587-B6AA-A70F8C3E8C53}" presName="linear" presStyleCnt="0">
        <dgm:presLayoutVars>
          <dgm:animLvl val="lvl"/>
          <dgm:resizeHandles val="exact"/>
        </dgm:presLayoutVars>
      </dgm:prSet>
      <dgm:spPr/>
    </dgm:pt>
    <dgm:pt modelId="{5D064A1D-2283-5041-B1E5-8E0476B1784E}" type="pres">
      <dgm:prSet presAssocID="{33A557DC-D67F-41B8-B320-35A6FA43E16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9A705E9-7903-E749-8A49-BB601F34F5FC}" type="pres">
      <dgm:prSet presAssocID="{83D0BF07-487A-49CB-8DF7-31A36C22B063}" presName="spacer" presStyleCnt="0"/>
      <dgm:spPr/>
    </dgm:pt>
    <dgm:pt modelId="{01A2B9A3-C451-2240-88FF-C7E0EFC5FB47}" type="pres">
      <dgm:prSet presAssocID="{A72F583B-2BCE-4F3D-84CC-95789560D85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8D297C9-FB99-1C45-B9D7-FD0E78B4645F}" type="pres">
      <dgm:prSet presAssocID="{1526D97F-8B85-4846-BFF1-9822C75A57A0}" presName="spacer" presStyleCnt="0"/>
      <dgm:spPr/>
    </dgm:pt>
    <dgm:pt modelId="{54D976E1-8E37-9949-B37B-78EDF01EE147}" type="pres">
      <dgm:prSet presAssocID="{E2AB6735-8C17-4EFC-8104-17EC81EDFB3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5F8EFDF-AB65-E140-AEB2-975BD2755188}" type="pres">
      <dgm:prSet presAssocID="{ADD4860C-E632-4D00-82A9-08956F6AE073}" presName="spacer" presStyleCnt="0"/>
      <dgm:spPr/>
    </dgm:pt>
    <dgm:pt modelId="{02F3B4F0-CAD7-3743-935D-A8B8D8A88D10}" type="pres">
      <dgm:prSet presAssocID="{050F099E-1C39-48A2-B326-0287B49F8CC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3A98707-4510-4EC1-B898-853E3C7F6E6C}" srcId="{05FF766C-D82C-4587-B6AA-A70F8C3E8C53}" destId="{E2AB6735-8C17-4EFC-8104-17EC81EDFB38}" srcOrd="2" destOrd="0" parTransId="{AFD6994F-9267-4A4B-B7EB-B7158722F1E9}" sibTransId="{ADD4860C-E632-4D00-82A9-08956F6AE073}"/>
    <dgm:cxn modelId="{9BD1270C-8E9D-434D-8F87-4E549FD34738}" srcId="{05FF766C-D82C-4587-B6AA-A70F8C3E8C53}" destId="{050F099E-1C39-48A2-B326-0287B49F8CC1}" srcOrd="3" destOrd="0" parTransId="{168B716F-07C1-4BC3-B661-8B64FECCF048}" sibTransId="{5CD81CBF-5B71-4D49-9038-B81275A19600}"/>
    <dgm:cxn modelId="{FEB6B025-C3CF-4155-9EC9-32530F439118}" srcId="{05FF766C-D82C-4587-B6AA-A70F8C3E8C53}" destId="{33A557DC-D67F-41B8-B320-35A6FA43E16C}" srcOrd="0" destOrd="0" parTransId="{DAB6B713-0616-475B-B5C5-609F59742495}" sibTransId="{83D0BF07-487A-49CB-8DF7-31A36C22B063}"/>
    <dgm:cxn modelId="{691EE53E-E624-444D-889E-658F320671A7}" type="presOf" srcId="{05FF766C-D82C-4587-B6AA-A70F8C3E8C53}" destId="{93B438F7-76FC-784A-8C0D-4B422839A140}" srcOrd="0" destOrd="0" presId="urn:microsoft.com/office/officeart/2005/8/layout/vList2"/>
    <dgm:cxn modelId="{989DD54A-6FF8-A447-9EC6-EF9D4BBB26BC}" type="presOf" srcId="{33A557DC-D67F-41B8-B320-35A6FA43E16C}" destId="{5D064A1D-2283-5041-B1E5-8E0476B1784E}" srcOrd="0" destOrd="0" presId="urn:microsoft.com/office/officeart/2005/8/layout/vList2"/>
    <dgm:cxn modelId="{D66C2A7A-B8C8-0F4B-B38A-6414C357F60D}" type="presOf" srcId="{050F099E-1C39-48A2-B326-0287B49F8CC1}" destId="{02F3B4F0-CAD7-3743-935D-A8B8D8A88D10}" srcOrd="0" destOrd="0" presId="urn:microsoft.com/office/officeart/2005/8/layout/vList2"/>
    <dgm:cxn modelId="{00826B8B-92A0-4698-8882-00E64768C02A}" srcId="{05FF766C-D82C-4587-B6AA-A70F8C3E8C53}" destId="{A72F583B-2BCE-4F3D-84CC-95789560D851}" srcOrd="1" destOrd="0" parTransId="{7BB883B6-53EF-4886-A9A0-5F2FCC10640C}" sibTransId="{1526D97F-8B85-4846-BFF1-9822C75A57A0}"/>
    <dgm:cxn modelId="{DABBB5CA-F89E-C344-B9D2-33A6101715D0}" type="presOf" srcId="{E2AB6735-8C17-4EFC-8104-17EC81EDFB38}" destId="{54D976E1-8E37-9949-B37B-78EDF01EE147}" srcOrd="0" destOrd="0" presId="urn:microsoft.com/office/officeart/2005/8/layout/vList2"/>
    <dgm:cxn modelId="{970EB7D5-B786-F64E-9321-12199BDB83C1}" type="presOf" srcId="{A72F583B-2BCE-4F3D-84CC-95789560D851}" destId="{01A2B9A3-C451-2240-88FF-C7E0EFC5FB47}" srcOrd="0" destOrd="0" presId="urn:microsoft.com/office/officeart/2005/8/layout/vList2"/>
    <dgm:cxn modelId="{45BE070E-7D31-EF4E-8BB3-489899A0AACC}" type="presParOf" srcId="{93B438F7-76FC-784A-8C0D-4B422839A140}" destId="{5D064A1D-2283-5041-B1E5-8E0476B1784E}" srcOrd="0" destOrd="0" presId="urn:microsoft.com/office/officeart/2005/8/layout/vList2"/>
    <dgm:cxn modelId="{B6DDFF97-6B5F-A74B-8F12-030BBBE26C53}" type="presParOf" srcId="{93B438F7-76FC-784A-8C0D-4B422839A140}" destId="{A9A705E9-7903-E749-8A49-BB601F34F5FC}" srcOrd="1" destOrd="0" presId="urn:microsoft.com/office/officeart/2005/8/layout/vList2"/>
    <dgm:cxn modelId="{748462DD-B902-EA4C-9009-FC222BEC4326}" type="presParOf" srcId="{93B438F7-76FC-784A-8C0D-4B422839A140}" destId="{01A2B9A3-C451-2240-88FF-C7E0EFC5FB47}" srcOrd="2" destOrd="0" presId="urn:microsoft.com/office/officeart/2005/8/layout/vList2"/>
    <dgm:cxn modelId="{FDEB0252-2DFB-3842-8776-1625DB8D87F6}" type="presParOf" srcId="{93B438F7-76FC-784A-8C0D-4B422839A140}" destId="{F8D297C9-FB99-1C45-B9D7-FD0E78B4645F}" srcOrd="3" destOrd="0" presId="urn:microsoft.com/office/officeart/2005/8/layout/vList2"/>
    <dgm:cxn modelId="{0D49BF2C-BF01-3A4A-B886-9C6EC1F165AB}" type="presParOf" srcId="{93B438F7-76FC-784A-8C0D-4B422839A140}" destId="{54D976E1-8E37-9949-B37B-78EDF01EE147}" srcOrd="4" destOrd="0" presId="urn:microsoft.com/office/officeart/2005/8/layout/vList2"/>
    <dgm:cxn modelId="{6B688F3A-AC3B-C34A-94B5-DAAF151CC920}" type="presParOf" srcId="{93B438F7-76FC-784A-8C0D-4B422839A140}" destId="{15F8EFDF-AB65-E140-AEB2-975BD2755188}" srcOrd="5" destOrd="0" presId="urn:microsoft.com/office/officeart/2005/8/layout/vList2"/>
    <dgm:cxn modelId="{763524EB-37AE-8A4C-AE1C-8335BA629D2E}" type="presParOf" srcId="{93B438F7-76FC-784A-8C0D-4B422839A140}" destId="{02F3B4F0-CAD7-3743-935D-A8B8D8A88D1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7BD090-ACF4-4AB0-8C29-F3FD775218E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F34F86D-BC4D-4A54-846B-A6CBEFB01646}">
      <dgm:prSet/>
      <dgm:spPr/>
      <dgm:t>
        <a:bodyPr/>
        <a:lstStyle/>
        <a:p>
          <a:r>
            <a:rPr lang="fr-CA"/>
            <a:t>C’est le nombre de mots à la minute.</a:t>
          </a:r>
          <a:endParaRPr lang="en-US"/>
        </a:p>
      </dgm:t>
    </dgm:pt>
    <dgm:pt modelId="{B9B2AAA8-4F16-4526-A655-3E4EDA1EBEC7}" type="parTrans" cxnId="{C9A51BE1-BBB3-441B-9A28-99D3DF5810EC}">
      <dgm:prSet/>
      <dgm:spPr/>
      <dgm:t>
        <a:bodyPr/>
        <a:lstStyle/>
        <a:p>
          <a:endParaRPr lang="en-US"/>
        </a:p>
      </dgm:t>
    </dgm:pt>
    <dgm:pt modelId="{83F1D7F3-3FEF-4390-82D8-372D99327150}" type="sibTrans" cxnId="{C9A51BE1-BBB3-441B-9A28-99D3DF5810EC}">
      <dgm:prSet/>
      <dgm:spPr/>
      <dgm:t>
        <a:bodyPr/>
        <a:lstStyle/>
        <a:p>
          <a:endParaRPr lang="en-US"/>
        </a:p>
      </dgm:t>
    </dgm:pt>
    <dgm:pt modelId="{7218CFAD-44AB-4696-BF29-E60042B09BB6}">
      <dgm:prSet/>
      <dgm:spPr/>
      <dgm:t>
        <a:bodyPr/>
        <a:lstStyle/>
        <a:p>
          <a:r>
            <a:rPr lang="fr-CA" dirty="0"/>
            <a:t>Attention, la plupart des orateurs parlent trop vite.</a:t>
          </a:r>
          <a:endParaRPr lang="en-US" dirty="0"/>
        </a:p>
      </dgm:t>
    </dgm:pt>
    <dgm:pt modelId="{64876056-F0B5-4A1F-A2A2-738B7A0F7842}" type="parTrans" cxnId="{53570F13-2066-4766-A168-8CC51A9548B1}">
      <dgm:prSet/>
      <dgm:spPr/>
      <dgm:t>
        <a:bodyPr/>
        <a:lstStyle/>
        <a:p>
          <a:endParaRPr lang="en-US"/>
        </a:p>
      </dgm:t>
    </dgm:pt>
    <dgm:pt modelId="{D1A7F355-B414-4040-9D12-0C9E6E5C6C92}" type="sibTrans" cxnId="{53570F13-2066-4766-A168-8CC51A9548B1}">
      <dgm:prSet/>
      <dgm:spPr/>
      <dgm:t>
        <a:bodyPr/>
        <a:lstStyle/>
        <a:p>
          <a:endParaRPr lang="en-US"/>
        </a:p>
      </dgm:t>
    </dgm:pt>
    <dgm:pt modelId="{4C3A55CD-98C5-4DD1-BB26-20BF5B258D8A}">
      <dgm:prSet/>
      <dgm:spPr/>
      <dgm:t>
        <a:bodyPr/>
        <a:lstStyle/>
        <a:p>
          <a:r>
            <a:rPr lang="fr-CA" dirty="0"/>
            <a:t>Il faut respirer entre les phrases, dans les phrases et faire des pauses pour reprendre votre souffle.</a:t>
          </a:r>
          <a:br>
            <a:rPr lang="fr-CA" dirty="0"/>
          </a:br>
          <a:endParaRPr lang="en-US" dirty="0"/>
        </a:p>
      </dgm:t>
    </dgm:pt>
    <dgm:pt modelId="{0D31F3DB-1F5A-4CC4-9A62-0316D05B8062}" type="parTrans" cxnId="{588D14E3-C95C-4A72-88F6-F8A6BF47996D}">
      <dgm:prSet/>
      <dgm:spPr/>
      <dgm:t>
        <a:bodyPr/>
        <a:lstStyle/>
        <a:p>
          <a:endParaRPr lang="en-US"/>
        </a:p>
      </dgm:t>
    </dgm:pt>
    <dgm:pt modelId="{1B038A95-75F6-4675-AA2D-645A886DEC42}" type="sibTrans" cxnId="{588D14E3-C95C-4A72-88F6-F8A6BF47996D}">
      <dgm:prSet/>
      <dgm:spPr/>
      <dgm:t>
        <a:bodyPr/>
        <a:lstStyle/>
        <a:p>
          <a:endParaRPr lang="en-US"/>
        </a:p>
      </dgm:t>
    </dgm:pt>
    <dgm:pt modelId="{B5537C19-BB42-4B31-B962-E9DE73603BA9}">
      <dgm:prSet/>
      <dgm:spPr/>
      <dgm:t>
        <a:bodyPr/>
        <a:lstStyle/>
        <a:p>
          <a:r>
            <a:rPr lang="fr-CA"/>
            <a:t>Attention, le trac provoque souvent une accélération du débit, il faut être vigilant sur ce point.</a:t>
          </a:r>
          <a:endParaRPr lang="en-US"/>
        </a:p>
      </dgm:t>
    </dgm:pt>
    <dgm:pt modelId="{B6968286-3F0E-44EB-8DD8-5FE43EB04B42}" type="parTrans" cxnId="{AED5A1C1-DD2A-4BBA-B47C-1A05C7A0D567}">
      <dgm:prSet/>
      <dgm:spPr/>
      <dgm:t>
        <a:bodyPr/>
        <a:lstStyle/>
        <a:p>
          <a:endParaRPr lang="en-US"/>
        </a:p>
      </dgm:t>
    </dgm:pt>
    <dgm:pt modelId="{FA9B33AE-61C2-4053-AF94-CFDB3E75B087}" type="sibTrans" cxnId="{AED5A1C1-DD2A-4BBA-B47C-1A05C7A0D567}">
      <dgm:prSet/>
      <dgm:spPr/>
      <dgm:t>
        <a:bodyPr/>
        <a:lstStyle/>
        <a:p>
          <a:endParaRPr lang="en-US"/>
        </a:p>
      </dgm:t>
    </dgm:pt>
    <dgm:pt modelId="{EC440A0D-144C-094C-99D6-85CB360261FC}" type="pres">
      <dgm:prSet presAssocID="{007BD090-ACF4-4AB0-8C29-F3FD775218EF}" presName="linear" presStyleCnt="0">
        <dgm:presLayoutVars>
          <dgm:animLvl val="lvl"/>
          <dgm:resizeHandles val="exact"/>
        </dgm:presLayoutVars>
      </dgm:prSet>
      <dgm:spPr/>
    </dgm:pt>
    <dgm:pt modelId="{2A85DF95-BC45-304B-852D-99806B4C2F49}" type="pres">
      <dgm:prSet presAssocID="{8F34F86D-BC4D-4A54-846B-A6CBEFB0164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C035892-BC5E-FD4A-A333-1F2CE725D180}" type="pres">
      <dgm:prSet presAssocID="{83F1D7F3-3FEF-4390-82D8-372D99327150}" presName="spacer" presStyleCnt="0"/>
      <dgm:spPr/>
    </dgm:pt>
    <dgm:pt modelId="{7E7450D3-C13C-AC43-B3C1-94A5C9468BCB}" type="pres">
      <dgm:prSet presAssocID="{7218CFAD-44AB-4696-BF29-E60042B09BB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EFA16AB-3408-D947-B41D-1CC129A3548F}" type="pres">
      <dgm:prSet presAssocID="{D1A7F355-B414-4040-9D12-0C9E6E5C6C92}" presName="spacer" presStyleCnt="0"/>
      <dgm:spPr/>
    </dgm:pt>
    <dgm:pt modelId="{C78CF758-9A90-A245-998A-03060C290E4F}" type="pres">
      <dgm:prSet presAssocID="{4C3A55CD-98C5-4DD1-BB26-20BF5B258D8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1B6A978-9997-FB49-92BA-DC397E0D9796}" type="pres">
      <dgm:prSet presAssocID="{1B038A95-75F6-4675-AA2D-645A886DEC42}" presName="spacer" presStyleCnt="0"/>
      <dgm:spPr/>
    </dgm:pt>
    <dgm:pt modelId="{9935A4CD-9695-434D-A1D2-92E8FE43BC67}" type="pres">
      <dgm:prSet presAssocID="{B5537C19-BB42-4B31-B962-E9DE73603BA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3570F13-2066-4766-A168-8CC51A9548B1}" srcId="{007BD090-ACF4-4AB0-8C29-F3FD775218EF}" destId="{7218CFAD-44AB-4696-BF29-E60042B09BB6}" srcOrd="1" destOrd="0" parTransId="{64876056-F0B5-4A1F-A2A2-738B7A0F7842}" sibTransId="{D1A7F355-B414-4040-9D12-0C9E6E5C6C92}"/>
    <dgm:cxn modelId="{79E51267-BA80-ED4F-8BE2-8C21BEADFCFB}" type="presOf" srcId="{B5537C19-BB42-4B31-B962-E9DE73603BA9}" destId="{9935A4CD-9695-434D-A1D2-92E8FE43BC67}" srcOrd="0" destOrd="0" presId="urn:microsoft.com/office/officeart/2005/8/layout/vList2"/>
    <dgm:cxn modelId="{6F8E0F6E-38CF-3844-A4C1-BFCEB57E4D0E}" type="presOf" srcId="{4C3A55CD-98C5-4DD1-BB26-20BF5B258D8A}" destId="{C78CF758-9A90-A245-998A-03060C290E4F}" srcOrd="0" destOrd="0" presId="urn:microsoft.com/office/officeart/2005/8/layout/vList2"/>
    <dgm:cxn modelId="{EB35D67E-C7D5-E244-B7A2-EBB1809B3D5E}" type="presOf" srcId="{007BD090-ACF4-4AB0-8C29-F3FD775218EF}" destId="{EC440A0D-144C-094C-99D6-85CB360261FC}" srcOrd="0" destOrd="0" presId="urn:microsoft.com/office/officeart/2005/8/layout/vList2"/>
    <dgm:cxn modelId="{3E7E7A9A-A80B-BA4E-B85A-299109FDF8F7}" type="presOf" srcId="{8F34F86D-BC4D-4A54-846B-A6CBEFB01646}" destId="{2A85DF95-BC45-304B-852D-99806B4C2F49}" srcOrd="0" destOrd="0" presId="urn:microsoft.com/office/officeart/2005/8/layout/vList2"/>
    <dgm:cxn modelId="{D3A80BB7-2B0B-1147-B86A-A43E53F90C73}" type="presOf" srcId="{7218CFAD-44AB-4696-BF29-E60042B09BB6}" destId="{7E7450D3-C13C-AC43-B3C1-94A5C9468BCB}" srcOrd="0" destOrd="0" presId="urn:microsoft.com/office/officeart/2005/8/layout/vList2"/>
    <dgm:cxn modelId="{AED5A1C1-DD2A-4BBA-B47C-1A05C7A0D567}" srcId="{007BD090-ACF4-4AB0-8C29-F3FD775218EF}" destId="{B5537C19-BB42-4B31-B962-E9DE73603BA9}" srcOrd="3" destOrd="0" parTransId="{B6968286-3F0E-44EB-8DD8-5FE43EB04B42}" sibTransId="{FA9B33AE-61C2-4053-AF94-CFDB3E75B087}"/>
    <dgm:cxn modelId="{C9A51BE1-BBB3-441B-9A28-99D3DF5810EC}" srcId="{007BD090-ACF4-4AB0-8C29-F3FD775218EF}" destId="{8F34F86D-BC4D-4A54-846B-A6CBEFB01646}" srcOrd="0" destOrd="0" parTransId="{B9B2AAA8-4F16-4526-A655-3E4EDA1EBEC7}" sibTransId="{83F1D7F3-3FEF-4390-82D8-372D99327150}"/>
    <dgm:cxn modelId="{588D14E3-C95C-4A72-88F6-F8A6BF47996D}" srcId="{007BD090-ACF4-4AB0-8C29-F3FD775218EF}" destId="{4C3A55CD-98C5-4DD1-BB26-20BF5B258D8A}" srcOrd="2" destOrd="0" parTransId="{0D31F3DB-1F5A-4CC4-9A62-0316D05B8062}" sibTransId="{1B038A95-75F6-4675-AA2D-645A886DEC42}"/>
    <dgm:cxn modelId="{D0EC4C3E-29A7-F84B-A3F1-ACFEC10DC955}" type="presParOf" srcId="{EC440A0D-144C-094C-99D6-85CB360261FC}" destId="{2A85DF95-BC45-304B-852D-99806B4C2F49}" srcOrd="0" destOrd="0" presId="urn:microsoft.com/office/officeart/2005/8/layout/vList2"/>
    <dgm:cxn modelId="{E4771E0C-E34C-FF47-90B9-7739A9FC3F1E}" type="presParOf" srcId="{EC440A0D-144C-094C-99D6-85CB360261FC}" destId="{CC035892-BC5E-FD4A-A333-1F2CE725D180}" srcOrd="1" destOrd="0" presId="urn:microsoft.com/office/officeart/2005/8/layout/vList2"/>
    <dgm:cxn modelId="{3A382E60-FACF-894F-991E-FD05F2AC577F}" type="presParOf" srcId="{EC440A0D-144C-094C-99D6-85CB360261FC}" destId="{7E7450D3-C13C-AC43-B3C1-94A5C9468BCB}" srcOrd="2" destOrd="0" presId="urn:microsoft.com/office/officeart/2005/8/layout/vList2"/>
    <dgm:cxn modelId="{DC5955E4-72CE-2D4F-9388-2E05A53D87EA}" type="presParOf" srcId="{EC440A0D-144C-094C-99D6-85CB360261FC}" destId="{BEFA16AB-3408-D947-B41D-1CC129A3548F}" srcOrd="3" destOrd="0" presId="urn:microsoft.com/office/officeart/2005/8/layout/vList2"/>
    <dgm:cxn modelId="{AD1B4C0A-D7B2-1D4F-865D-2B1CB2992A10}" type="presParOf" srcId="{EC440A0D-144C-094C-99D6-85CB360261FC}" destId="{C78CF758-9A90-A245-998A-03060C290E4F}" srcOrd="4" destOrd="0" presId="urn:microsoft.com/office/officeart/2005/8/layout/vList2"/>
    <dgm:cxn modelId="{E1CD5FB4-3296-974D-BE72-FE771665F5D8}" type="presParOf" srcId="{EC440A0D-144C-094C-99D6-85CB360261FC}" destId="{11B6A978-9997-FB49-92BA-DC397E0D9796}" srcOrd="5" destOrd="0" presId="urn:microsoft.com/office/officeart/2005/8/layout/vList2"/>
    <dgm:cxn modelId="{09F59F49-DE26-DB41-936E-C634B652675C}" type="presParOf" srcId="{EC440A0D-144C-094C-99D6-85CB360261FC}" destId="{9935A4CD-9695-434D-A1D2-92E8FE43BC6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EAB64-7209-B24B-9D5B-87FA0814849D}">
      <dsp:nvSpPr>
        <dsp:cNvPr id="0" name=""/>
        <dsp:cNvSpPr/>
      </dsp:nvSpPr>
      <dsp:spPr>
        <a:xfrm>
          <a:off x="0" y="251914"/>
          <a:ext cx="6367912" cy="19019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400" kern="1200"/>
            <a:t>C’est l’étude des traits phonétiques</a:t>
          </a:r>
          <a:endParaRPr lang="en-US" sz="3400" kern="1200"/>
        </a:p>
      </dsp:txBody>
      <dsp:txXfrm>
        <a:off x="92847" y="344761"/>
        <a:ext cx="6182218" cy="1716287"/>
      </dsp:txXfrm>
    </dsp:sp>
    <dsp:sp modelId="{2BF2934D-8B87-1440-9028-A53AA8903656}">
      <dsp:nvSpPr>
        <dsp:cNvPr id="0" name=""/>
        <dsp:cNvSpPr/>
      </dsp:nvSpPr>
      <dsp:spPr>
        <a:xfrm>
          <a:off x="0" y="2251815"/>
          <a:ext cx="6367912" cy="1901981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400" kern="1200"/>
            <a:t>Cela se réalise en faisant intervenir l’intensité, la quantité, la durée et la hauteur du son</a:t>
          </a:r>
          <a:endParaRPr lang="en-US" sz="3400" kern="1200"/>
        </a:p>
      </dsp:txBody>
      <dsp:txXfrm>
        <a:off x="92847" y="2344662"/>
        <a:ext cx="6182218" cy="1716287"/>
      </dsp:txXfrm>
    </dsp:sp>
    <dsp:sp modelId="{C41BEA0A-630B-2C40-AC50-7C2FAE749231}">
      <dsp:nvSpPr>
        <dsp:cNvPr id="0" name=""/>
        <dsp:cNvSpPr/>
      </dsp:nvSpPr>
      <dsp:spPr>
        <a:xfrm>
          <a:off x="0" y="4251717"/>
          <a:ext cx="6367912" cy="190198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400" kern="1200"/>
            <a:t>Cela varie d’une langue à l’autre</a:t>
          </a:r>
          <a:endParaRPr lang="en-US" sz="3400" kern="1200"/>
        </a:p>
      </dsp:txBody>
      <dsp:txXfrm>
        <a:off x="92847" y="4344564"/>
        <a:ext cx="6182218" cy="17162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64A1D-2283-5041-B1E5-8E0476B1784E}">
      <dsp:nvSpPr>
        <dsp:cNvPr id="0" name=""/>
        <dsp:cNvSpPr/>
      </dsp:nvSpPr>
      <dsp:spPr>
        <a:xfrm>
          <a:off x="0" y="13116"/>
          <a:ext cx="6367912" cy="14630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100" kern="1200"/>
            <a:t>Volume</a:t>
          </a:r>
          <a:endParaRPr lang="en-US" sz="6100" kern="1200"/>
        </a:p>
      </dsp:txBody>
      <dsp:txXfrm>
        <a:off x="71422" y="84538"/>
        <a:ext cx="6225068" cy="1320241"/>
      </dsp:txXfrm>
    </dsp:sp>
    <dsp:sp modelId="{01A2B9A3-C451-2240-88FF-C7E0EFC5FB47}">
      <dsp:nvSpPr>
        <dsp:cNvPr id="0" name=""/>
        <dsp:cNvSpPr/>
      </dsp:nvSpPr>
      <dsp:spPr>
        <a:xfrm>
          <a:off x="0" y="1651881"/>
          <a:ext cx="6367912" cy="1463085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100" kern="1200"/>
            <a:t>Intonation</a:t>
          </a:r>
          <a:endParaRPr lang="en-US" sz="6100" kern="1200"/>
        </a:p>
      </dsp:txBody>
      <dsp:txXfrm>
        <a:off x="71422" y="1723303"/>
        <a:ext cx="6225068" cy="1320241"/>
      </dsp:txXfrm>
    </dsp:sp>
    <dsp:sp modelId="{54D976E1-8E37-9949-B37B-78EDF01EE147}">
      <dsp:nvSpPr>
        <dsp:cNvPr id="0" name=""/>
        <dsp:cNvSpPr/>
      </dsp:nvSpPr>
      <dsp:spPr>
        <a:xfrm>
          <a:off x="0" y="3290646"/>
          <a:ext cx="6367912" cy="146308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100" kern="1200"/>
            <a:t>Débit</a:t>
          </a:r>
          <a:endParaRPr lang="en-US" sz="6100" kern="1200"/>
        </a:p>
      </dsp:txBody>
      <dsp:txXfrm>
        <a:off x="71422" y="3362068"/>
        <a:ext cx="6225068" cy="1320241"/>
      </dsp:txXfrm>
    </dsp:sp>
    <dsp:sp modelId="{02F3B4F0-CAD7-3743-935D-A8B8D8A88D10}">
      <dsp:nvSpPr>
        <dsp:cNvPr id="0" name=""/>
        <dsp:cNvSpPr/>
      </dsp:nvSpPr>
      <dsp:spPr>
        <a:xfrm>
          <a:off x="0" y="4929411"/>
          <a:ext cx="6367912" cy="146308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100" kern="1200" dirty="0"/>
            <a:t>Rythme</a:t>
          </a:r>
          <a:endParaRPr lang="en-US" sz="6100" kern="1200" dirty="0"/>
        </a:p>
      </dsp:txBody>
      <dsp:txXfrm>
        <a:off x="71422" y="5000833"/>
        <a:ext cx="6225068" cy="13202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5DF95-BC45-304B-852D-99806B4C2F49}">
      <dsp:nvSpPr>
        <dsp:cNvPr id="0" name=""/>
        <dsp:cNvSpPr/>
      </dsp:nvSpPr>
      <dsp:spPr>
        <a:xfrm>
          <a:off x="0" y="552042"/>
          <a:ext cx="6367912" cy="12757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/>
            <a:t>C’est le nombre de mots à la minute.</a:t>
          </a:r>
          <a:endParaRPr lang="en-US" sz="2300" kern="1200"/>
        </a:p>
      </dsp:txBody>
      <dsp:txXfrm>
        <a:off x="62275" y="614317"/>
        <a:ext cx="6243362" cy="1151152"/>
      </dsp:txXfrm>
    </dsp:sp>
    <dsp:sp modelId="{7E7450D3-C13C-AC43-B3C1-94A5C9468BCB}">
      <dsp:nvSpPr>
        <dsp:cNvPr id="0" name=""/>
        <dsp:cNvSpPr/>
      </dsp:nvSpPr>
      <dsp:spPr>
        <a:xfrm>
          <a:off x="0" y="1893984"/>
          <a:ext cx="6367912" cy="1275702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 dirty="0"/>
            <a:t>Attention, la plupart des orateurs parlent trop vite.</a:t>
          </a:r>
          <a:endParaRPr lang="en-US" sz="2300" kern="1200" dirty="0"/>
        </a:p>
      </dsp:txBody>
      <dsp:txXfrm>
        <a:off x="62275" y="1956259"/>
        <a:ext cx="6243362" cy="1151152"/>
      </dsp:txXfrm>
    </dsp:sp>
    <dsp:sp modelId="{C78CF758-9A90-A245-998A-03060C290E4F}">
      <dsp:nvSpPr>
        <dsp:cNvPr id="0" name=""/>
        <dsp:cNvSpPr/>
      </dsp:nvSpPr>
      <dsp:spPr>
        <a:xfrm>
          <a:off x="0" y="3235926"/>
          <a:ext cx="6367912" cy="1275702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 dirty="0"/>
            <a:t>Il faut respirer entre les phrases, dans les phrases et faire des pauses pour reprendre votre souffle.</a:t>
          </a:r>
          <a:br>
            <a:rPr lang="fr-CA" sz="2300" kern="1200" dirty="0"/>
          </a:br>
          <a:endParaRPr lang="en-US" sz="2300" kern="1200" dirty="0"/>
        </a:p>
      </dsp:txBody>
      <dsp:txXfrm>
        <a:off x="62275" y="3298201"/>
        <a:ext cx="6243362" cy="1151152"/>
      </dsp:txXfrm>
    </dsp:sp>
    <dsp:sp modelId="{9935A4CD-9695-434D-A1D2-92E8FE43BC67}">
      <dsp:nvSpPr>
        <dsp:cNvPr id="0" name=""/>
        <dsp:cNvSpPr/>
      </dsp:nvSpPr>
      <dsp:spPr>
        <a:xfrm>
          <a:off x="0" y="4577868"/>
          <a:ext cx="6367912" cy="127570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/>
            <a:t>Attention, le trac provoque souvent une accélération du débit, il faut être vigilant sur ce point.</a:t>
          </a:r>
          <a:endParaRPr lang="en-US" sz="2300" kern="1200"/>
        </a:p>
      </dsp:txBody>
      <dsp:txXfrm>
        <a:off x="62275" y="4640143"/>
        <a:ext cx="6243362" cy="1151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2FDEEF-3D80-6B4D-9212-371FE68F5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04E6701-FECF-9C47-9F64-2E673469B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3DA16A-0EC7-2449-A095-937D78093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C0C5-5357-3F4A-9B7D-9C5C78875175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4E12C9-0D34-FA45-869F-9AC27C67A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BB98BA-EEC8-4D47-82AD-C97C53614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6F97-1645-444B-9EB0-B0DEE4E230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318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C307A4-1570-BD44-A600-5439A7CA9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D3CD13A-BF41-E841-ABE6-4061F3AD5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3498CF-7E21-464A-897F-49C64A7A2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C0C5-5357-3F4A-9B7D-9C5C78875175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22CD38-E06A-2E4D-8E73-9F261C410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C81C18-7679-1B42-8A69-A82F88B2B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6F97-1645-444B-9EB0-B0DEE4E230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71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86B2CA8-EBFD-D84A-A184-9E2C5E134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D8702C8-3F3B-6F49-ABA1-D8672C89C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FF8D29-17AB-434E-BCEB-6F8FB38EF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C0C5-5357-3F4A-9B7D-9C5C78875175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3A54D4-295D-8D4B-88EB-4516ACD8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56ED60-FE09-F347-87A7-E36C1784B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6F97-1645-444B-9EB0-B0DEE4E230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76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2DC54B-320C-7242-BB2A-1DEBA4143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1C67DE-BE95-4147-A19B-153FDF40D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5FFC8B-63D7-E149-B8D5-10C785FE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C0C5-5357-3F4A-9B7D-9C5C78875175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ADDD94-52B8-8E46-85FD-07E3B298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EB86EC-99A0-834C-85DE-6E3524B7D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6F97-1645-444B-9EB0-B0DEE4E230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26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42EDD9-FCEF-E140-AD04-6EC7EDED3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945939-92BA-2F49-80DB-B4A3B10C3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99408D-51C1-E74E-ABCC-94FE0C72F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C0C5-5357-3F4A-9B7D-9C5C78875175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65419F-6E6E-7D48-A8DF-E28DD3CDD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E78D84-4D32-D241-8152-75039735D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6F97-1645-444B-9EB0-B0DEE4E230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06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0F64F0-0CA0-294D-90A0-F9D42DB6A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6324A0-186D-AB46-9554-F156B9D922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D6903B-A60B-6A48-BD4C-FAACFE7FD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7AF655A-68DD-3B44-B53D-F9297DF0A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C0C5-5357-3F4A-9B7D-9C5C78875175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8F9DFB-47CE-9E4C-916E-1FF5EBB2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2D45D2-7CAD-8F49-980A-87E133181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6F97-1645-444B-9EB0-B0DEE4E230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83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D9A626-7767-9642-B296-056ED83B6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B68B74-724C-2242-BF2F-839ACE933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1DBC813-519A-9940-AC3A-3BECB581E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2F751BA-871E-E74C-94AB-CF0456BA6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CD2EF33-4ED2-BB4A-A7CC-EFF7A96FC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D93D26C-F62F-9640-9D8C-E484A2163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C0C5-5357-3F4A-9B7D-9C5C78875175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AC811E6-9437-6849-9FF7-8CF8E54D8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5C23ED7-C464-914D-8D6F-3AE231E07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6F97-1645-444B-9EB0-B0DEE4E230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09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34D620-7C64-2A42-821B-C8472DE70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1881CEF-75C4-CD46-912F-6A9892787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C0C5-5357-3F4A-9B7D-9C5C78875175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E77770A-1216-6A45-97D8-7FC6D1B0A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D183BB-405D-7B46-AE01-9D9A61676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6F97-1645-444B-9EB0-B0DEE4E230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25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46FDC9B-FEF9-C849-B739-FB8A8E473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C0C5-5357-3F4A-9B7D-9C5C78875175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456E1E0-8489-894B-A02E-8A633E57F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914E62-486C-1D4F-8AA7-4B3476E2C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6F97-1645-444B-9EB0-B0DEE4E230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798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75741A-3386-3A4D-B7BD-038061118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3198AF-C921-0D47-A83F-0543D179D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EC22071-84B8-7849-B7A5-73F048039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59D1B7-91F8-6E46-B601-437AD15EB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C0C5-5357-3F4A-9B7D-9C5C78875175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2B8122-2C84-2A44-BF92-2A90FC649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9B7BF0E-54B5-B34D-968A-E6CD62A2B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6F97-1645-444B-9EB0-B0DEE4E230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06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BC2006-4825-EA4A-8D33-0326CA422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54794EE-DDFD-D948-809B-3346F3CBE3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A67E473-DC4E-BA4B-832D-C86BB181F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55C7FC-C434-2347-880C-242A19B02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C0C5-5357-3F4A-9B7D-9C5C78875175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44DA73-C016-484A-86D3-E766985F8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4353C70-B039-704C-A0FE-CE240AF46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6F97-1645-444B-9EB0-B0DEE4E230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723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A0EFAD6-4C64-E54F-AB39-508B0FCE7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BF0491-D1B9-6D4B-9A98-27F68D077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FFF837-DBB1-F147-A8F1-CC3303436B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1C0C5-5357-3F4A-9B7D-9C5C78875175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E6D047-A661-1349-89F5-28AB408005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4581CE-80AF-F34D-9630-252EEA4D6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76F97-1645-444B-9EB0-B0DEE4E230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41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hcbconsultants.com/blog/comment-apprendre-a-poser-sa-voix-pour-mieux-s-exprimer-en-public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stop-panneau-de-signalisation-145896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entreprise.lexpress.fr/rh-management/efficacite-personnelle/travailler-sa-voix-cinq-cas-de-figure-en-pratique_1525577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2.m4a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3" Type="http://schemas.microsoft.com/office/2007/relationships/media" Target="../media/media5.m4a"/><Relationship Id="rId7" Type="http://schemas.microsoft.com/office/2007/relationships/media" Target="../media/media7.m4a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11" Type="http://schemas.openxmlformats.org/officeDocument/2006/relationships/image" Target="../media/image4.png"/><Relationship Id="rId5" Type="http://schemas.microsoft.com/office/2007/relationships/media" Target="../media/media6.m4a"/><Relationship Id="rId10" Type="http://schemas.openxmlformats.org/officeDocument/2006/relationships/image" Target="../media/image5.jpeg"/><Relationship Id="rId4" Type="http://schemas.openxmlformats.org/officeDocument/2006/relationships/audio" Target="../media/media5.m4a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4.png"/><Relationship Id="rId3" Type="http://schemas.microsoft.com/office/2007/relationships/media" Target="../media/media9.m4a"/><Relationship Id="rId7" Type="http://schemas.openxmlformats.org/officeDocument/2006/relationships/slideLayout" Target="../slideLayouts/slideLayout2.xml"/><Relationship Id="rId12" Type="http://schemas.microsoft.com/office/2007/relationships/diagramDrawing" Target="../diagrams/drawing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11" Type="http://schemas.openxmlformats.org/officeDocument/2006/relationships/diagramColors" Target="../diagrams/colors3.xml"/><Relationship Id="rId5" Type="http://schemas.microsoft.com/office/2007/relationships/media" Target="../media/media10.m4a"/><Relationship Id="rId10" Type="http://schemas.openxmlformats.org/officeDocument/2006/relationships/diagramQuickStyle" Target="../diagrams/quickStyle3.xml"/><Relationship Id="rId4" Type="http://schemas.openxmlformats.org/officeDocument/2006/relationships/audio" Target="../media/media9.m4a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media" Target="../media/media1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5" Type="http://schemas.microsoft.com/office/2007/relationships/media" Target="../media/media13.m4a"/><Relationship Id="rId4" Type="http://schemas.openxmlformats.org/officeDocument/2006/relationships/audio" Target="../media/media12.m4a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burger-burgers-hamburger-knife-69481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6822187-3779-A042-90FE-303F271F74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417" r="23298" b="267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9668DA2-F197-C244-BAE1-971D8518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415959"/>
            <a:ext cx="5126952" cy="29105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latin typeface="Cooper Black" panose="0208090404030B020404" pitchFamily="18" charset="77"/>
              </a:rPr>
              <a:t>La </a:t>
            </a:r>
            <a:r>
              <a:rPr lang="en-US" sz="6000" dirty="0" err="1">
                <a:latin typeface="Cooper Black" panose="0208090404030B020404" pitchFamily="18" charset="77"/>
              </a:rPr>
              <a:t>prosodie</a:t>
            </a:r>
            <a:endParaRPr lang="en-US" sz="6000" dirty="0">
              <a:latin typeface="Cooper Black" panose="0208090404030B020404" pitchFamily="18" charset="77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678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6E87621-09B4-BB4E-A2FC-FA6BC77E1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fr-FR" sz="4000" dirty="0">
                <a:latin typeface="Cooper Black" panose="0208090404030B020404" pitchFamily="18" charset="77"/>
              </a:rPr>
              <a:t>ATTENTION!!!!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792DDA-716C-0244-B7EF-4AF66C71F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fr-FR" sz="3600" dirty="0"/>
              <a:t>Tu dois également comprendre l’ensemble du texte. Tu dois comprendre dans quelle </a:t>
            </a:r>
            <a:r>
              <a:rPr lang="fr-FR" sz="3600" b="1" dirty="0"/>
              <a:t>atmosphère</a:t>
            </a:r>
            <a:r>
              <a:rPr lang="fr-FR" sz="3600" dirty="0"/>
              <a:t> la pièce se joue ainsi que quelles </a:t>
            </a:r>
            <a:r>
              <a:rPr lang="fr-FR" sz="3600" b="1" dirty="0"/>
              <a:t>émotions</a:t>
            </a:r>
            <a:r>
              <a:rPr lang="fr-FR" sz="3600" dirty="0"/>
              <a:t> ressentent les personnages.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A30021B-77F4-4145-A73E-B63357B6BF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73" r="4" b="1892"/>
          <a:stretch/>
        </p:blipFill>
        <p:spPr>
          <a:xfrm>
            <a:off x="6041006" y="856180"/>
            <a:ext cx="5225410" cy="506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11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lèches pointant vers la lumière">
            <a:extLst>
              <a:ext uri="{FF2B5EF4-FFF2-40B4-BE49-F238E27FC236}">
                <a16:creationId xmlns:a16="http://schemas.microsoft.com/office/drawing/2014/main" id="{A1CC4DE4-DF7B-44A8-8F79-EE1F6932F6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31BD9B8-CA57-1D44-B308-F58301951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0" y="1397671"/>
            <a:ext cx="7404779" cy="29288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latin typeface="Cooper Black" panose="0208090404030B020404" pitchFamily="18" charset="77"/>
              </a:rPr>
              <a:t>Stratégies</a:t>
            </a:r>
            <a:r>
              <a:rPr lang="en-US" sz="4800" dirty="0">
                <a:latin typeface="Cooper Black" panose="0208090404030B020404" pitchFamily="18" charset="77"/>
              </a:rPr>
              <a:t> de lecture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7F2A9D-85DC-374A-B94A-CAE21146F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638360"/>
            <a:ext cx="6301192" cy="17340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5400" dirty="0"/>
              <a:t>Il </a:t>
            </a:r>
            <a:r>
              <a:rPr lang="en-US" sz="5400" dirty="0" err="1"/>
              <a:t>existe</a:t>
            </a:r>
            <a:r>
              <a:rPr lang="en-US" sz="5400" dirty="0"/>
              <a:t> 3 étapes, </a:t>
            </a:r>
            <a:r>
              <a:rPr lang="en-US" sz="5400" dirty="0" err="1"/>
              <a:t>t’en</a:t>
            </a:r>
            <a:r>
              <a:rPr lang="en-US" sz="5400" dirty="0"/>
              <a:t> </a:t>
            </a:r>
            <a:r>
              <a:rPr lang="en-US" sz="5400" dirty="0" err="1"/>
              <a:t>souviens</a:t>
            </a:r>
            <a:r>
              <a:rPr lang="en-US" sz="5400" dirty="0"/>
              <a:t> </a:t>
            </a:r>
            <a:r>
              <a:rPr lang="en-US" sz="5400" dirty="0" err="1"/>
              <a:t>tu</a:t>
            </a:r>
            <a:r>
              <a:rPr lang="en-US" sz="54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452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ACAAFF2-6EDE-FB4F-9275-5824C3AFC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1</a:t>
            </a:r>
            <a:r>
              <a:rPr lang="fr-FR" baseline="30000">
                <a:solidFill>
                  <a:srgbClr val="FFFFFF"/>
                </a:solidFill>
              </a:rPr>
              <a:t>ère</a:t>
            </a:r>
            <a:r>
              <a:rPr lang="fr-FR">
                <a:solidFill>
                  <a:srgbClr val="FFFFFF"/>
                </a:solidFill>
              </a:rPr>
              <a:t> étape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D1F614-C9B6-DC47-B13F-D000AE64F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sz="4400" dirty="0">
                <a:solidFill>
                  <a:srgbClr val="000000"/>
                </a:solidFill>
              </a:rPr>
              <a:t>On cherche à </a:t>
            </a:r>
            <a:r>
              <a:rPr lang="fr-CA" sz="4400" b="1" dirty="0">
                <a:solidFill>
                  <a:srgbClr val="000000"/>
                </a:solidFill>
              </a:rPr>
              <a:t>l'intérieur du mot </a:t>
            </a:r>
            <a:r>
              <a:rPr lang="fr-CA" sz="4400" dirty="0">
                <a:solidFill>
                  <a:srgbClr val="000000"/>
                </a:solidFill>
              </a:rPr>
              <a:t>si l'on peut trouver des indices (des préfixes, des suffixes et des mots de même famille).</a:t>
            </a:r>
            <a:endParaRPr lang="fr-FR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662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A18D82D-C73A-AD48-B185-19B32FCAF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2ème étape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65CF28-9B7E-FC4B-8753-7974514DD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sz="4800" dirty="0">
                <a:solidFill>
                  <a:srgbClr val="000000"/>
                </a:solidFill>
              </a:rPr>
              <a:t>On regarde le contexte dans lequel il est employé. On relit la phrase et celles </a:t>
            </a:r>
            <a:r>
              <a:rPr lang="fr-CA" sz="4800" b="1" dirty="0">
                <a:solidFill>
                  <a:srgbClr val="000000"/>
                </a:solidFill>
              </a:rPr>
              <a:t>autour</a:t>
            </a:r>
            <a:r>
              <a:rPr lang="fr-CA" sz="4800" dirty="0">
                <a:solidFill>
                  <a:srgbClr val="000000"/>
                </a:solidFill>
              </a:rPr>
              <a:t> si nécessaire. </a:t>
            </a:r>
            <a:endParaRPr lang="fr-FR" sz="4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876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769F368-568B-3446-8BB9-3F3B78A58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3</a:t>
            </a:r>
            <a:r>
              <a:rPr lang="fr-FR" baseline="30000">
                <a:solidFill>
                  <a:srgbClr val="FFFFFF"/>
                </a:solidFill>
              </a:rPr>
              <a:t>ème</a:t>
            </a:r>
            <a:r>
              <a:rPr lang="fr-FR">
                <a:solidFill>
                  <a:srgbClr val="FFFFFF"/>
                </a:solidFill>
              </a:rPr>
              <a:t> étape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BD84F3-2CA3-2649-A32B-3DE2F1431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fr-FR" sz="5400" dirty="0">
                <a:solidFill>
                  <a:srgbClr val="000000"/>
                </a:solidFill>
              </a:rPr>
              <a:t>Je demande l’avis d’un expert. Je peux également consulter un </a:t>
            </a:r>
            <a:r>
              <a:rPr lang="fr-FR" sz="5400" b="1" dirty="0">
                <a:solidFill>
                  <a:srgbClr val="000000"/>
                </a:solidFill>
              </a:rPr>
              <a:t>dictionnaire</a:t>
            </a:r>
            <a:r>
              <a:rPr lang="fr-FR" sz="5400" dirty="0">
                <a:solidFill>
                  <a:srgbClr val="000000"/>
                </a:solidFill>
              </a:rPr>
              <a:t> ou un outil de grammaire.</a:t>
            </a:r>
          </a:p>
        </p:txBody>
      </p:sp>
    </p:spTree>
    <p:extLst>
      <p:ext uri="{BB962C8B-B14F-4D97-AF65-F5344CB8AC3E}">
        <p14:creationId xmlns:p14="http://schemas.microsoft.com/office/powerpoint/2010/main" val="1750167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9E393CFC-1526-0A41-B410-9A93991D8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fr-FR" sz="4800">
                <a:solidFill>
                  <a:schemeClr val="bg1"/>
                </a:solidFill>
              </a:rPr>
              <a:t>Qu’est-ce que c’est ?</a:t>
            </a:r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2FE2748A-64AE-49D2-A129-FAAFCE6B45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2920471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167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EA88775-B0AF-764B-9922-5EB8C872F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B52AA73-1D9C-7240-8E3B-FB8AAE994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Quand en avons-nous de besoin?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5D6A51-46EB-7E46-AD25-6B0BBE3B4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4400" dirty="0" err="1">
                <a:solidFill>
                  <a:srgbClr val="FFFFFF"/>
                </a:solidFill>
              </a:rPr>
              <a:t>À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dirty="0" err="1">
                <a:solidFill>
                  <a:srgbClr val="FFFFFF"/>
                </a:solidFill>
              </a:rPr>
              <a:t>chaque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dirty="0" err="1">
                <a:solidFill>
                  <a:srgbClr val="FFFFFF"/>
                </a:solidFill>
              </a:rPr>
              <a:t>fois</a:t>
            </a:r>
            <a:r>
              <a:rPr lang="en-US" sz="4400" dirty="0">
                <a:solidFill>
                  <a:srgbClr val="FFFFFF"/>
                </a:solidFill>
              </a:rPr>
              <a:t> que nous </a:t>
            </a:r>
            <a:r>
              <a:rPr lang="en-US" sz="4400" dirty="0" err="1">
                <a:solidFill>
                  <a:srgbClr val="FFFFFF"/>
                </a:solidFill>
              </a:rPr>
              <a:t>parlons</a:t>
            </a:r>
            <a:r>
              <a:rPr lang="en-US" sz="4400" dirty="0">
                <a:solidFill>
                  <a:srgbClr val="FFFFFF"/>
                </a:solidFill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580686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C8F0E8F1-4EA0-5247-853F-10027A740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fr-FR" sz="4800">
                <a:solidFill>
                  <a:schemeClr val="bg1"/>
                </a:solidFill>
              </a:rPr>
              <a:t>Comment l’utiliser?</a:t>
            </a:r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BF6478DF-B320-4B13-BDBB-D85423C3F5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953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0723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D551F11-BBA4-8D4A-8427-F38BE80C0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8850" y="780345"/>
            <a:ext cx="4206676" cy="344327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 volume/</a:t>
            </a:r>
            <a:b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l’intensité</a:t>
            </a:r>
            <a:endParaRPr lang="en-US" sz="6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43081D4-EBF5-CC47-B111-DC90AA458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259" y="649480"/>
            <a:ext cx="6555347" cy="55460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fr-FR" sz="4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C’est</a:t>
            </a:r>
            <a:r>
              <a:rPr kumimoji="0" lang="en-US" altLang="fr-FR" sz="4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le </a:t>
            </a:r>
            <a:r>
              <a:rPr kumimoji="0" lang="en-US" altLang="fr-FR" sz="4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niveau</a:t>
            </a:r>
            <a:r>
              <a:rPr kumimoji="0" lang="en-US" altLang="fr-FR" sz="4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fr-FR" sz="4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sonore</a:t>
            </a:r>
            <a:r>
              <a:rPr kumimoji="0" lang="en-US" altLang="fr-FR" sz="4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de la </a:t>
            </a:r>
            <a:r>
              <a:rPr kumimoji="0" lang="en-US" altLang="fr-FR" sz="4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voix</a:t>
            </a:r>
            <a:r>
              <a:rPr kumimoji="0" lang="en-US" altLang="fr-FR" sz="4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. Il faut adapter </a:t>
            </a:r>
            <a:r>
              <a:rPr kumimoji="0" lang="en-US" altLang="fr-FR" sz="4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ce</a:t>
            </a:r>
            <a:r>
              <a:rPr kumimoji="0" lang="en-US" altLang="fr-FR" sz="4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fr-FR" sz="4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niveau</a:t>
            </a:r>
            <a:r>
              <a:rPr kumimoji="0" lang="en-US" altLang="fr-FR" sz="4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fr-FR" sz="4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à</a:t>
            </a:r>
            <a:r>
              <a:rPr kumimoji="0" lang="en-US" altLang="fr-FR" sz="4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la taille de </a:t>
            </a:r>
            <a:r>
              <a:rPr kumimoji="0" lang="en-US" altLang="fr-FR" sz="4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l’espace</a:t>
            </a:r>
            <a:r>
              <a:rPr kumimoji="0" lang="en-US" altLang="fr-FR" sz="4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, </a:t>
            </a:r>
            <a:r>
              <a:rPr kumimoji="0" lang="en-US" altLang="fr-FR" sz="4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à</a:t>
            </a:r>
            <a:r>
              <a:rPr kumimoji="0" lang="en-US" altLang="fr-FR" sz="4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la disposition du public, et au </a:t>
            </a:r>
            <a:r>
              <a:rPr kumimoji="0" lang="en-US" altLang="fr-FR" sz="4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nombre</a:t>
            </a:r>
            <a:r>
              <a:rPr kumimoji="0" lang="en-US" altLang="fr-FR" sz="4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de </a:t>
            </a:r>
            <a:r>
              <a:rPr kumimoji="0" lang="en-US" altLang="fr-FR" sz="4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personnes</a:t>
            </a:r>
            <a:r>
              <a:rPr kumimoji="0" lang="en-US" altLang="fr-FR" sz="4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fr-FR" sz="4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présentes</a:t>
            </a:r>
            <a:r>
              <a:rPr kumimoji="0" lang="en-US" altLang="fr-FR" sz="4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.</a:t>
            </a:r>
          </a:p>
          <a:p>
            <a:pPr marR="0" lv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lang="en-US" altLang="fr-FR" sz="4000" dirty="0">
              <a:latin typeface="+mn-lt"/>
            </a:endParaRPr>
          </a:p>
          <a:p>
            <a:pPr marR="0" lv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fr-FR" sz="4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C’est</a:t>
            </a:r>
            <a:r>
              <a:rPr kumimoji="0" lang="en-US" altLang="fr-FR" sz="4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le fait de </a:t>
            </a:r>
            <a:r>
              <a:rPr kumimoji="0" lang="en-US" altLang="fr-FR" sz="4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parler</a:t>
            </a:r>
            <a:r>
              <a:rPr kumimoji="0" lang="en-US" altLang="fr-FR" sz="4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fr-FR" sz="4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très</a:t>
            </a:r>
            <a:r>
              <a:rPr kumimoji="0" lang="en-US" altLang="fr-FR" sz="4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fort </a:t>
            </a:r>
            <a:r>
              <a:rPr kumimoji="0" lang="en-US" altLang="fr-FR" sz="4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ou</a:t>
            </a:r>
            <a:r>
              <a:rPr kumimoji="0" lang="en-US" altLang="fr-FR" sz="4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fr-FR" sz="4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très</a:t>
            </a:r>
            <a:r>
              <a:rPr kumimoji="0" lang="en-US" altLang="fr-FR" sz="4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fr-FR" sz="4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faible</a:t>
            </a:r>
            <a:r>
              <a:rPr kumimoji="0" lang="en-US" altLang="fr-FR" sz="4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16AE1FF-AD41-314E-931A-2260C8BF9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-263525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Recording 4 avr. 2021 13:19:38" descr="Audio Recording 4 avr. 2021 13:19:38">
            <a:hlinkClick r:id="" action="ppaction://media"/>
            <a:extLst>
              <a:ext uri="{FF2B5EF4-FFF2-40B4-BE49-F238E27FC236}">
                <a16:creationId xmlns:a16="http://schemas.microsoft.com/office/drawing/2014/main" id="{0C27BADC-BA2B-EE41-9E92-567AFFA64F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31775" y="4926599"/>
            <a:ext cx="812800" cy="812800"/>
          </a:xfrm>
          <a:prstGeom prst="rect">
            <a:avLst/>
          </a:prstGeom>
        </p:spPr>
      </p:pic>
      <p:pic>
        <p:nvPicPr>
          <p:cNvPr id="5" name="Audio Recording 4 avr. 2021 13:19:52" descr="Audio Recording 4 avr. 2021 13:19:52">
            <a:hlinkClick r:id="" action="ppaction://media"/>
            <a:extLst>
              <a:ext uri="{FF2B5EF4-FFF2-40B4-BE49-F238E27FC236}">
                <a16:creationId xmlns:a16="http://schemas.microsoft.com/office/drawing/2014/main" id="{D38EBE75-8A34-1E4A-B032-4E20CDC64A5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5856" y="4932904"/>
            <a:ext cx="812800" cy="812800"/>
          </a:xfrm>
          <a:prstGeom prst="rect">
            <a:avLst/>
          </a:prstGeom>
        </p:spPr>
      </p:pic>
      <p:pic>
        <p:nvPicPr>
          <p:cNvPr id="6" name="Audio Recording 4 avr. 2021 13:20:07" descr="Audio Recording 4 avr. 2021 13:20:07">
            <a:hlinkClick r:id="" action="ppaction://media"/>
            <a:extLst>
              <a:ext uri="{FF2B5EF4-FFF2-40B4-BE49-F238E27FC236}">
                <a16:creationId xmlns:a16="http://schemas.microsoft.com/office/drawing/2014/main" id="{3B2A7F94-2C2A-2E48-A4B9-84EE7622B4C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09702" y="492659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2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0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ouches de piano">
            <a:extLst>
              <a:ext uri="{FF2B5EF4-FFF2-40B4-BE49-F238E27FC236}">
                <a16:creationId xmlns:a16="http://schemas.microsoft.com/office/drawing/2014/main" id="{F148A154-B06A-4878-BD60-E712D94813C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35000"/>
          </a:blip>
          <a:srcRect t="5185" b="1054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0E6469-7F59-CD4E-A848-1C516234E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ctr"/>
            <a:r>
              <a:rPr lang="fr-CA" sz="4000" dirty="0">
                <a:solidFill>
                  <a:srgbClr val="FFFFFF"/>
                </a:solidFill>
              </a:rPr>
              <a:t>L’intonation</a:t>
            </a:r>
            <a:endParaRPr lang="fr-FR" sz="4000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4A053A-D5A0-EB4F-97E5-129124EDE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80" y="263236"/>
            <a:ext cx="6662546" cy="6289964"/>
          </a:xfrm>
        </p:spPr>
        <p:txBody>
          <a:bodyPr anchor="ctr">
            <a:normAutofit/>
          </a:bodyPr>
          <a:lstStyle/>
          <a:p>
            <a:r>
              <a:rPr lang="fr-CA" sz="3000" dirty="0">
                <a:solidFill>
                  <a:srgbClr val="FFFFFF"/>
                </a:solidFill>
              </a:rPr>
              <a:t>C’est le mouvement mélodique de la voix, caractérisé par des variations de hauteur. Comme en musique, il faut trouver sa partition et jouer sur des notes différentes.</a:t>
            </a:r>
          </a:p>
          <a:p>
            <a:r>
              <a:rPr lang="fr-CA" sz="3000" dirty="0">
                <a:solidFill>
                  <a:srgbClr val="FFFFFF"/>
                </a:solidFill>
              </a:rPr>
              <a:t>Il est nécessaire de varier ses intonations afin de capter l’attention de l’auditoire.</a:t>
            </a:r>
          </a:p>
          <a:p>
            <a:r>
              <a:rPr lang="fr-CA" sz="3000" dirty="0">
                <a:solidFill>
                  <a:srgbClr val="FFFFFF"/>
                </a:solidFill>
              </a:rPr>
              <a:t>Personne n’imagine un morceau musical sur une seule et même note.</a:t>
            </a:r>
          </a:p>
          <a:p>
            <a:r>
              <a:rPr lang="fr-CA" sz="3000" dirty="0">
                <a:solidFill>
                  <a:srgbClr val="FFFFFF"/>
                </a:solidFill>
              </a:rPr>
              <a:t>Intonation déclarative, interrogative, impérative et ou exclamative.</a:t>
            </a:r>
            <a:br>
              <a:rPr lang="fr-CA" sz="2000" dirty="0">
                <a:solidFill>
                  <a:srgbClr val="FFFFFF"/>
                </a:solidFill>
              </a:rPr>
            </a:br>
            <a:endParaRPr lang="fr-FR" sz="2000" dirty="0">
              <a:solidFill>
                <a:srgbClr val="FFFFFF"/>
              </a:solidFill>
            </a:endParaRPr>
          </a:p>
        </p:txBody>
      </p:sp>
      <p:pic>
        <p:nvPicPr>
          <p:cNvPr id="4" name="Audio Recording 4 avr. 2021 13:22:15" descr="Audio Recording 4 avr. 2021 13:22:15">
            <a:hlinkClick r:id="" action="ppaction://media"/>
            <a:extLst>
              <a:ext uri="{FF2B5EF4-FFF2-40B4-BE49-F238E27FC236}">
                <a16:creationId xmlns:a16="http://schemas.microsoft.com/office/drawing/2014/main" id="{39783DBF-9A33-844C-ADF7-0550E23BE0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58500" y="4165600"/>
            <a:ext cx="812800" cy="812800"/>
          </a:xfrm>
          <a:prstGeom prst="rect">
            <a:avLst/>
          </a:prstGeom>
        </p:spPr>
      </p:pic>
      <p:pic>
        <p:nvPicPr>
          <p:cNvPr id="6" name="Audio Recording 4 avr. 2021 13:22:26" descr="Audio Recording 4 avr. 2021 13:22:26">
            <a:hlinkClick r:id="" action="ppaction://media"/>
            <a:extLst>
              <a:ext uri="{FF2B5EF4-FFF2-40B4-BE49-F238E27FC236}">
                <a16:creationId xmlns:a16="http://schemas.microsoft.com/office/drawing/2014/main" id="{3079F1B8-3274-FF40-A96F-FDD1AB731CB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603081" y="4165600"/>
            <a:ext cx="812800" cy="812800"/>
          </a:xfrm>
          <a:prstGeom prst="rect">
            <a:avLst/>
          </a:prstGeom>
        </p:spPr>
      </p:pic>
      <p:pic>
        <p:nvPicPr>
          <p:cNvPr id="7" name="Audio Recording 4 avr. 2021 13:22:43" descr="Audio Recording 4 avr. 2021 13:22:43">
            <a:hlinkClick r:id="" action="ppaction://media"/>
            <a:extLst>
              <a:ext uri="{FF2B5EF4-FFF2-40B4-BE49-F238E27FC236}">
                <a16:creationId xmlns:a16="http://schemas.microsoft.com/office/drawing/2014/main" id="{4A8A533E-48ED-084C-A226-641B7D4C4A3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58500" y="5105869"/>
            <a:ext cx="812800" cy="812800"/>
          </a:xfrm>
          <a:prstGeom prst="rect">
            <a:avLst/>
          </a:prstGeom>
        </p:spPr>
      </p:pic>
      <p:pic>
        <p:nvPicPr>
          <p:cNvPr id="8" name="Audio Recording 4 avr. 2021 13:23:09" descr="Audio Recording 4 avr. 2021 13:23:09">
            <a:hlinkClick r:id="" action="ppaction://media"/>
            <a:extLst>
              <a:ext uri="{FF2B5EF4-FFF2-40B4-BE49-F238E27FC236}">
                <a16:creationId xmlns:a16="http://schemas.microsoft.com/office/drawing/2014/main" id="{D1D7444C-D4A4-4B43-A854-8CC0789B33F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603081" y="51178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08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4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05510866-0E60-2445-AC96-74719165D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fr-FR" sz="4800" dirty="0">
                <a:solidFill>
                  <a:schemeClr val="bg1"/>
                </a:solidFill>
              </a:rPr>
              <a:t>Le débit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28B09B9A-3A16-430B-A6E6-EA4FADD5B0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160460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" name="Audio Recording 4 avr. 2021 13:25:08" descr="Audio Recording 4 avr. 2021 13:25:08">
            <a:hlinkClick r:id="" action="ppaction://media"/>
            <a:extLst>
              <a:ext uri="{FF2B5EF4-FFF2-40B4-BE49-F238E27FC236}">
                <a16:creationId xmlns:a16="http://schemas.microsoft.com/office/drawing/2014/main" id="{1AA28B67-D480-A34F-92B5-18398613ED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80961" y="4308546"/>
            <a:ext cx="812800" cy="812800"/>
          </a:xfrm>
          <a:prstGeom prst="rect">
            <a:avLst/>
          </a:prstGeom>
        </p:spPr>
      </p:pic>
      <p:pic>
        <p:nvPicPr>
          <p:cNvPr id="6" name="Audio Recording 4 avr. 2021 13:25:25" descr="Audio Recording 4 avr. 2021 13:25:25">
            <a:hlinkClick r:id="" action="ppaction://media"/>
            <a:extLst>
              <a:ext uri="{FF2B5EF4-FFF2-40B4-BE49-F238E27FC236}">
                <a16:creationId xmlns:a16="http://schemas.microsoft.com/office/drawing/2014/main" id="{F09B00AC-F109-164B-B0A9-EB7A7DCBEB2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72594" y="4323068"/>
            <a:ext cx="812800" cy="812800"/>
          </a:xfrm>
          <a:prstGeom prst="rect">
            <a:avLst/>
          </a:prstGeom>
        </p:spPr>
      </p:pic>
      <p:pic>
        <p:nvPicPr>
          <p:cNvPr id="8" name="Audio Recording 4 avr. 2021 13:25:57" descr="Audio Recording 4 avr. 2021 13:25:57">
            <a:hlinkClick r:id="" action="ppaction://media"/>
            <a:extLst>
              <a:ext uri="{FF2B5EF4-FFF2-40B4-BE49-F238E27FC236}">
                <a16:creationId xmlns:a16="http://schemas.microsoft.com/office/drawing/2014/main" id="{AFE0E13A-D6A5-7F4D-ACE5-600F953945E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633408" y="424047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8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1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!!BGRectangle">
            <a:extLst>
              <a:ext uri="{FF2B5EF4-FFF2-40B4-BE49-F238E27FC236}">
                <a16:creationId xmlns:a16="http://schemas.microsoft.com/office/drawing/2014/main" id="{25E8815A-9407-4234-B08F-A1E49DCD7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Gros plan de matériel audio">
            <a:extLst>
              <a:ext uri="{FF2B5EF4-FFF2-40B4-BE49-F238E27FC236}">
                <a16:creationId xmlns:a16="http://schemas.microsoft.com/office/drawing/2014/main" id="{4C16E033-21FA-4279-82CB-E31C668F16F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50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4DC270A-0C39-0C42-A8D0-FA16B2DB3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Le rythme</a:t>
            </a:r>
          </a:p>
        </p:txBody>
      </p:sp>
      <p:sp>
        <p:nvSpPr>
          <p:cNvPr id="13" name="!!Line">
            <a:extLst>
              <a:ext uri="{FF2B5EF4-FFF2-40B4-BE49-F238E27FC236}">
                <a16:creationId xmlns:a16="http://schemas.microsoft.com/office/drawing/2014/main" id="{C9C56819-FD02-4626-ABF5-85C7463C9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0580" y="2057400"/>
            <a:ext cx="27432" cy="27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026265-30C1-4249-A1F0-A22B7DDE3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sz="4800" dirty="0">
                <a:solidFill>
                  <a:schemeClr val="bg1"/>
                </a:solidFill>
              </a:rPr>
              <a:t>Il est créé par l’alternance plus ou moins régulière des syllabes accentuées, des syllabes inaccentuées et des pauses.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4" name="Audio Recording 4 avr. 2021 13:27:22" descr="Audio Recording 4 avr. 2021 13:27:22">
            <a:hlinkClick r:id="" action="ppaction://media"/>
            <a:extLst>
              <a:ext uri="{FF2B5EF4-FFF2-40B4-BE49-F238E27FC236}">
                <a16:creationId xmlns:a16="http://schemas.microsoft.com/office/drawing/2014/main" id="{B9F85EA9-02AE-1944-8368-BD3DF83889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706114" y="3974691"/>
            <a:ext cx="812800" cy="812800"/>
          </a:xfrm>
          <a:prstGeom prst="rect">
            <a:avLst/>
          </a:prstGeom>
        </p:spPr>
      </p:pic>
      <p:pic>
        <p:nvPicPr>
          <p:cNvPr id="6" name="Audio Recording 4 avr. 2021 13:27:56" descr="Audio Recording 4 avr. 2021 13:27:56">
            <a:hlinkClick r:id="" action="ppaction://media"/>
            <a:extLst>
              <a:ext uri="{FF2B5EF4-FFF2-40B4-BE49-F238E27FC236}">
                <a16:creationId xmlns:a16="http://schemas.microsoft.com/office/drawing/2014/main" id="{61078E3E-9A86-5445-8A8A-CCBE247F772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02227" y="3974691"/>
            <a:ext cx="812800" cy="812800"/>
          </a:xfrm>
          <a:prstGeom prst="rect">
            <a:avLst/>
          </a:prstGeom>
        </p:spPr>
      </p:pic>
      <p:pic>
        <p:nvPicPr>
          <p:cNvPr id="7" name="Audio Recording 4 avr. 2021 13:28:11" descr="Audio Recording 4 avr. 2021 13:28:11">
            <a:hlinkClick r:id="" action="ppaction://media"/>
            <a:extLst>
              <a:ext uri="{FF2B5EF4-FFF2-40B4-BE49-F238E27FC236}">
                <a16:creationId xmlns:a16="http://schemas.microsoft.com/office/drawing/2014/main" id="{996D6373-EC36-5F43-8230-286F98B6834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52096" y="3987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1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6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1048429-7803-1942-924D-9C9584E603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88E9B6F-4A7A-FE42-9589-B51D0A406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latin typeface="Cooper Black" panose="0208090404030B020404" pitchFamily="18" charset="77"/>
              </a:rPr>
              <a:t>Exercices</a:t>
            </a:r>
            <a:endParaRPr lang="en-US" sz="4800" dirty="0">
              <a:latin typeface="Cooper Black" panose="0208090404030B020404" pitchFamily="18" charset="77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D3D6E3-3427-9549-8BB8-BA4D27A11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4583496"/>
            <a:ext cx="7121769" cy="2128189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en-US" sz="4400" dirty="0"/>
              <a:t>Mets-</a:t>
            </a:r>
            <a:r>
              <a:rPr lang="en-US" sz="4400" dirty="0" err="1"/>
              <a:t>toi</a:t>
            </a:r>
            <a:r>
              <a:rPr lang="en-US" sz="4400" dirty="0"/>
              <a:t> </a:t>
            </a:r>
            <a:r>
              <a:rPr lang="en-US" sz="4400" dirty="0" err="1"/>
              <a:t>en</a:t>
            </a:r>
            <a:r>
              <a:rPr lang="en-US" sz="4400" dirty="0"/>
              <a:t> </a:t>
            </a:r>
            <a:r>
              <a:rPr lang="en-US" sz="4400" dirty="0" err="1"/>
              <a:t>équipe</a:t>
            </a:r>
            <a:r>
              <a:rPr lang="en-US" sz="4400" dirty="0"/>
              <a:t> de deux et </a:t>
            </a:r>
            <a:r>
              <a:rPr lang="en-US" sz="4400" dirty="0" err="1"/>
              <a:t>dit</a:t>
            </a:r>
            <a:r>
              <a:rPr lang="en-US" sz="4400" dirty="0"/>
              <a:t> la phrase </a:t>
            </a:r>
            <a:r>
              <a:rPr lang="en-US" sz="4400" dirty="0" err="1"/>
              <a:t>suivante</a:t>
            </a:r>
            <a:r>
              <a:rPr lang="en-US" sz="4400" dirty="0"/>
              <a:t>: </a:t>
            </a:r>
          </a:p>
          <a:p>
            <a:pPr marL="0" indent="0">
              <a:buNone/>
            </a:pPr>
            <a:r>
              <a:rPr lang="en-US" sz="4400" dirty="0"/>
              <a:t>« </a:t>
            </a:r>
            <a:r>
              <a:rPr lang="en-US" sz="4400" dirty="0" err="1"/>
              <a:t>J’ai</a:t>
            </a:r>
            <a:r>
              <a:rPr lang="en-US" sz="4400" dirty="0"/>
              <a:t> </a:t>
            </a:r>
            <a:r>
              <a:rPr lang="en-US" sz="4400" dirty="0" err="1"/>
              <a:t>mangé</a:t>
            </a:r>
            <a:r>
              <a:rPr lang="en-US" sz="4400" dirty="0"/>
              <a:t> des hamburgers </a:t>
            </a:r>
            <a:r>
              <a:rPr lang="en-US" sz="4400" dirty="0" err="1"/>
              <a:t>hier</a:t>
            </a:r>
            <a:r>
              <a:rPr lang="en-US" sz="4400" dirty="0"/>
              <a:t> </a:t>
            </a:r>
            <a:r>
              <a:rPr lang="en-US" sz="4400" dirty="0" err="1"/>
              <a:t>soir</a:t>
            </a:r>
            <a:r>
              <a:rPr lang="en-US" sz="4400" dirty="0"/>
              <a:t> ».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863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383</Words>
  <Application>Microsoft Macintosh PowerPoint</Application>
  <PresentationFormat>Grand écran</PresentationFormat>
  <Paragraphs>41</Paragraphs>
  <Slides>14</Slides>
  <Notes>0</Notes>
  <HiddenSlides>0</HiddenSlides>
  <MMClips>13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Cooper Black</vt:lpstr>
      <vt:lpstr>Thème Office</vt:lpstr>
      <vt:lpstr>La prosodie</vt:lpstr>
      <vt:lpstr>Qu’est-ce que c’est ?</vt:lpstr>
      <vt:lpstr>Quand en avons-nous de besoin?</vt:lpstr>
      <vt:lpstr>Comment l’utiliser?</vt:lpstr>
      <vt:lpstr>Le volume/ l’intensité</vt:lpstr>
      <vt:lpstr>L’intonation</vt:lpstr>
      <vt:lpstr>Le débit</vt:lpstr>
      <vt:lpstr>Le rythme</vt:lpstr>
      <vt:lpstr>Exercices</vt:lpstr>
      <vt:lpstr>ATTENTION!!!!</vt:lpstr>
      <vt:lpstr>Stratégies de lecture </vt:lpstr>
      <vt:lpstr>1ère étape</vt:lpstr>
      <vt:lpstr>2ème étape</vt:lpstr>
      <vt:lpstr>3ème étape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http://bdl.oqlf.gouv.qc.ca/bdl/gabarit_bdl.asp?id=4512</dc:title>
  <dc:creator>Daphnée Despont-Therrien</dc:creator>
  <cp:lastModifiedBy>Daphnée Despont-Therrien</cp:lastModifiedBy>
  <cp:revision>8</cp:revision>
  <dcterms:created xsi:type="dcterms:W3CDTF">2021-03-27T16:34:14Z</dcterms:created>
  <dcterms:modified xsi:type="dcterms:W3CDTF">2022-10-14T16:30:20Z</dcterms:modified>
</cp:coreProperties>
</file>