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300" r:id="rId6"/>
    <p:sldId id="310" r:id="rId7"/>
    <p:sldId id="275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25" autoAdjust="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68AED8-AAC4-4848-A2F2-BF1F802CE087}" type="datetime1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5DD8-F095-46C5-8691-F910C2683152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03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84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83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ici pour ajouter une image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es march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8" name="Espace réservé d’image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’image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17" name="Espace réservé de la date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orme libre : Forme 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1" name="Rectangle 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27" name="Espace réservé de la date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égie de croiss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4" name="Espace réservé du texte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1" name="Espace réservé du texte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52" name="Espace réservé du texte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4" name="Espace réservé du texte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0" name="Espace réservé du texte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3" name="Espace réservé du texte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e la date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1" name="Espace réservé d’image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’image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1" name="Espace réservé d’image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’image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4" name="Espace réservé d’image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7" name="Espace réservé d’image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50" name="Espace réservé d’image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53" name="Espace réservé d’image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8" name="Espace réservé du contenu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9" name="Espace réservé du contenu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6" name="Espace réservé du texte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42" name="Espace réservé du contenu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À pr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endParaRPr lang="fr-FR" noProof="0"/>
          </a:p>
        </p:txBody>
      </p:sp>
      <p:sp>
        <p:nvSpPr>
          <p:cNvPr id="15" name="Espace réservé d’image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23" name="Espace réservé du numéro de diapositive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ème et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com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ur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Photo de quatre cactus dans des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45966" y="1008063"/>
            <a:ext cx="5120640" cy="2054388"/>
          </a:xfrm>
        </p:spPr>
        <p:txBody>
          <a:bodyPr rtlCol="0"/>
          <a:lstStyle/>
          <a:p>
            <a:pPr rtl="0"/>
            <a:r>
              <a:rPr lang="fr-FR" dirty="0"/>
              <a:t>L’anticipation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81400" y="365125"/>
            <a:ext cx="7287768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L’anticipation </a:t>
            </a:r>
            <a:br>
              <a:rPr lang="fr-FR" dirty="0"/>
            </a:br>
            <a:r>
              <a:rPr lang="fr-FR" dirty="0"/>
              <a:t>Qu'est-ce que c'est? À quoi ça sert? </a:t>
            </a:r>
          </a:p>
        </p:txBody>
      </p:sp>
      <p:pic>
        <p:nvPicPr>
          <p:cNvPr id="10" name="Espace réservé d’image 9" descr="photo de trois plantes succulentes dans des pots blanc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41230"/>
            <a:ext cx="9144000" cy="2286000"/>
          </a:xfr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3584448" y="4407408"/>
            <a:ext cx="7287768" cy="185982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L’anticipation est l’action </a:t>
            </a:r>
            <a:r>
              <a:rPr lang="fr-FR" b="1" dirty="0"/>
              <a:t>de prévoir, d’anticiper, d’imaginer </a:t>
            </a:r>
            <a:r>
              <a:rPr lang="fr-FR" dirty="0"/>
              <a:t>ce qui va se passer dans </a:t>
            </a:r>
            <a:r>
              <a:rPr lang="fr-FR" b="1" dirty="0"/>
              <a:t>l’avenir</a:t>
            </a:r>
            <a:r>
              <a:rPr lang="fr-FR" dirty="0"/>
              <a:t>. (Antidote) On peut faire un lien avec la </a:t>
            </a:r>
            <a:r>
              <a:rPr lang="fr-FR" b="1" dirty="0"/>
              <a:t>prédiction</a:t>
            </a:r>
            <a:r>
              <a:rPr lang="fr-FR" dirty="0"/>
              <a:t>, qui est une stratégie de lecture que tu as déjà apprise! </a:t>
            </a:r>
          </a:p>
          <a:p>
            <a:pPr rtl="0"/>
            <a:r>
              <a:rPr lang="fr-FR" dirty="0"/>
              <a:t>Cette stratégie va te servir à </a:t>
            </a:r>
            <a:r>
              <a:rPr lang="fr-FR" b="1" dirty="0"/>
              <a:t>planifier</a:t>
            </a:r>
            <a:r>
              <a:rPr lang="fr-FR" dirty="0"/>
              <a:t> ce que tu dois faire. Tu vas donc avoir plus de </a:t>
            </a:r>
            <a:r>
              <a:rPr lang="fr-FR" b="1" dirty="0"/>
              <a:t>faciliter</a:t>
            </a:r>
            <a:r>
              <a:rPr lang="fr-FR" dirty="0"/>
              <a:t> à répondre correctement à la consigne. 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/>
          <a:p>
            <a:pPr rtl="0"/>
            <a:r>
              <a:rPr lang="fr-FR" dirty="0"/>
              <a:t>Comment?</a:t>
            </a:r>
          </a:p>
        </p:txBody>
      </p:sp>
      <p:pic>
        <p:nvPicPr>
          <p:cNvPr id="6" name="Espace réservé d’image 5" descr="Un groupe de personnes assises autour d’un bureau regardant un ordinateur portable">
            <a:extLst>
              <a:ext uri="{FF2B5EF4-FFF2-40B4-BE49-F238E27FC236}">
                <a16:creationId xmlns:a16="http://schemas.microsoft.com/office/drawing/2014/main" id="{A3C5C7E1-18C3-4E46-A3BF-C25C379DEFFF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35" y="1143000"/>
            <a:ext cx="4953000" cy="4572000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6376988" y="2555875"/>
            <a:ext cx="4953000" cy="3159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fr-FR" dirty="0"/>
              <a:t>Pour pouvoir anticiper, tu dois réfléchir sur ce qu’on te demande de faire après avoir lu la consigne. Tu dois te poser les questions suivantes : qu’est-ce que la consigne me demande de faire? Quelles sont les étapes que je devrais réaliser pour répondre correctement à la consigne?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D8B6D9-B727-44AB-9039-91773DFE2E1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dirty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07867" y="1360891"/>
            <a:ext cx="5005466" cy="51354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3000" dirty="0"/>
              <a:t>Consigne : </a:t>
            </a:r>
            <a:br>
              <a:rPr lang="fr-FR" sz="3000" dirty="0"/>
            </a:br>
            <a:r>
              <a:rPr lang="fr-FR" sz="3000" b="1" dirty="0"/>
              <a:t>Lis</a:t>
            </a:r>
            <a:r>
              <a:rPr lang="fr-FR" sz="3000" dirty="0"/>
              <a:t> le document ci-dessous. À quel écrivain a-t-on emprunté ce texte ? </a:t>
            </a:r>
            <a:br>
              <a:rPr lang="fr-FR" sz="3000" dirty="0"/>
            </a:br>
            <a:r>
              <a:rPr lang="fr-FR" sz="3000" b="1" dirty="0"/>
              <a:t>Cherche</a:t>
            </a:r>
            <a:r>
              <a:rPr lang="fr-FR" sz="3000" dirty="0"/>
              <a:t> dans le dictionnaire qui était ce personnage.</a:t>
            </a:r>
          </a:p>
        </p:txBody>
      </p:sp>
      <p:pic>
        <p:nvPicPr>
          <p:cNvPr id="6" name="Espace réservé d’image 5" descr="photo d’une pièce vide avec des murs en briques et une fenêtre&#10; ">
            <a:extLst>
              <a:ext uri="{FF2B5EF4-FFF2-40B4-BE49-F238E27FC236}">
                <a16:creationId xmlns:a16="http://schemas.microsoft.com/office/drawing/2014/main" id="{AF5FE10B-AA36-4681-87ED-8007B7A12D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35" y="1143000"/>
            <a:ext cx="4953000" cy="4572000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6096000" y="3197225"/>
            <a:ext cx="4953000" cy="315912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rtl="0"/>
            <a:r>
              <a:rPr lang="fr-FR" dirty="0"/>
              <a:t>Tâches à remettre dans l’ordre :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réponds à la première question en cherchant le nom de l’écrivain.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J’écris les renseignements que j’ai trouvés sur l’écrivain.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lis attentivement, et au besoin plusieurs fois, le document qui m’est fourni. 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prends un dictionnaire. 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dans le dictionnaire le nom de l’écrivain.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7E2C42-2042-418E-9662-C5F50D84B52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29_TF66722518_Win32" id="{2DE13A5D-9A9F-4C90-83C6-8F354442FF2C}" vid="{4C2085DB-57EA-40F5-A695-E0D8621447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Argumentaire de vente avec mise en page aérée</Template>
  <TotalTime>25</TotalTime>
  <Words>233</Words>
  <Application>Microsoft Office PowerPoint</Application>
  <PresentationFormat>Grand écran</PresentationFormat>
  <Paragraphs>24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Bodoni MT</vt:lpstr>
      <vt:lpstr>Calibri</vt:lpstr>
      <vt:lpstr>Source Sans Pro Light</vt:lpstr>
      <vt:lpstr>Times New Roman</vt:lpstr>
      <vt:lpstr>Thème Office</vt:lpstr>
      <vt:lpstr>L’anticipation</vt:lpstr>
      <vt:lpstr>L’anticipation  Qu'est-ce que c'est? À quoi ça sert? </vt:lpstr>
      <vt:lpstr>Comment?</vt:lpstr>
      <vt:lpstr>Consigne :  Lis le document ci-dessous. À quel écrivain a-t-on emprunté ce texte ?  Cherche dans le dictionnaire qui était ce personnage.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L’anticipation</dc:title>
  <dc:creator>Victoria Hébert-Tremblay</dc:creator>
  <cp:lastModifiedBy>Victoria Hébert-Tremblay</cp:lastModifiedBy>
  <cp:revision>3</cp:revision>
  <dcterms:created xsi:type="dcterms:W3CDTF">2021-11-27T23:04:26Z</dcterms:created>
  <dcterms:modified xsi:type="dcterms:W3CDTF">2021-11-29T17:09:25Z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