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embeddedFontLst>
    <p:embeddedFont>
      <p:font typeface="Old Standard TT" pitchFamily="2" charset="77"/>
      <p:regular r:id="rId29"/>
      <p:bold r:id="rId30"/>
      <p: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>
      <p:cViewPr varScale="1">
        <p:scale>
          <a:sx n="138" d="100"/>
          <a:sy n="138" d="100"/>
        </p:scale>
        <p:origin x="88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6f9035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6f9035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05d91b4bd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05d91b4bd5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05d91b4bd5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05d91b4bd5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05d91b4bd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05d91b4bd5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05d91b4bd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05d91b4bd5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05d91b4bd5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05d91b4bd5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5d91b4bd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05d91b4bd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5d91b4bd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05d91b4bd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05d91b4bd5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05d91b4bd5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05d91b4bd5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05d91b4bd5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05d91b4bd5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05d91b4bd5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05d91b4b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05d91b4b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5d91b4bd5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05d91b4bd5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05d91b4bd5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05d91b4bd5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5d91b4bd5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5d91b4bd5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05d91b4bd5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05d91b4bd5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5d91b4bd5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5d91b4bd5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05d91b4bd5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05d91b4bd5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05d91b4bd5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05d91b4bd5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05d91b4bd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05d91b4bd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05d91b4bd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05d91b4bd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05d91b4bd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05d91b4bd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05d91b4bd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05d91b4bd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dbf39343677bf5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dbf39343677bf5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05d91b4bd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05d91b4bd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5d91b4bd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05d91b4bd5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perback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5300"/>
              <a:t>Notre anti-abécédaire</a:t>
            </a:r>
            <a:endParaRPr sz="530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Par la classe de mesdames Stéphanie et Anne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h</a:t>
            </a:r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xfrm>
            <a:off x="235500" y="105822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En changeant le h, une hache devient une vache.</a:t>
            </a:r>
            <a:endParaRPr sz="1600"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806" y="606919"/>
            <a:ext cx="2835359" cy="378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i</a:t>
            </a:r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Sans le i, la valise devient une valse.</a:t>
            </a:r>
            <a:endParaRPr sz="1600"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2400" y="681513"/>
            <a:ext cx="2835358" cy="3780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j</a:t>
            </a:r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En enlevant le j, la joie devient une oie.</a:t>
            </a:r>
            <a:endParaRPr sz="1600"/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00" y="1210625"/>
            <a:ext cx="2835359" cy="378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k</a:t>
            </a:r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En enlevant  le k, le képis devient un épis. </a:t>
            </a:r>
            <a:endParaRPr sz="1600"/>
          </a:p>
        </p:txBody>
      </p:sp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1400" y="681500"/>
            <a:ext cx="2835359" cy="378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l</a:t>
            </a:r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En changeant le l, le lapin devient un sapin.</a:t>
            </a:r>
            <a:endParaRPr sz="1600"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00" y="1210625"/>
            <a:ext cx="4527600" cy="33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n</a:t>
            </a:r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body" idx="1"/>
          </p:nvPr>
        </p:nvSpPr>
        <p:spPr>
          <a:xfrm>
            <a:off x="178350" y="105822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Sans le n, l’orange devient l’orage.</a:t>
            </a:r>
            <a:endParaRPr sz="1600"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750" y="866588"/>
            <a:ext cx="2835359" cy="378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o</a:t>
            </a:r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1"/>
          </p:nvPr>
        </p:nvSpPr>
        <p:spPr>
          <a:xfrm>
            <a:off x="311705" y="1359333"/>
            <a:ext cx="3999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En changeant le o, l’oiseau devient un ciseau.</a:t>
            </a:r>
            <a:endParaRPr sz="1600"/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311305" y="873788"/>
            <a:ext cx="4527894" cy="3395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p</a:t>
            </a:r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body" idx="1"/>
          </p:nvPr>
        </p:nvSpPr>
        <p:spPr>
          <a:xfrm>
            <a:off x="311700" y="115262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En changeant les p, le pompon devient un bonbon.</a:t>
            </a:r>
            <a:endParaRPr sz="1600"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3448" y="1058237"/>
            <a:ext cx="2908297" cy="3877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q</a:t>
            </a:r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1600"/>
              </a:spcAft>
              <a:buSzPts val="1600"/>
              <a:buAutoNum type="arabicPeriod"/>
            </a:pPr>
            <a:r>
              <a:rPr lang="fr" sz="1600"/>
              <a:t>En enlevant  le q, la moquette  devient une  mouette.</a:t>
            </a:r>
            <a:endParaRPr sz="1600"/>
          </a:p>
        </p:txBody>
      </p:sp>
      <p:pic>
        <p:nvPicPr>
          <p:cNvPr id="179" name="Google Shape;1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0482" y="897209"/>
            <a:ext cx="2511813" cy="3349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r</a:t>
            </a:r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body" idx="1"/>
          </p:nvPr>
        </p:nvSpPr>
        <p:spPr>
          <a:xfrm>
            <a:off x="196853" y="1133393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En enlevant le r, le marin devient une main.</a:t>
            </a:r>
            <a:endParaRPr sz="1600"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653" y="750125"/>
            <a:ext cx="2835359" cy="378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a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En changeant les a, le caca devient un coco.</a:t>
            </a:r>
            <a:endParaRPr sz="1600"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000" y="788400"/>
            <a:ext cx="2835359" cy="378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s</a:t>
            </a:r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En enlevant le s, le sport devient un port.</a:t>
            </a:r>
            <a:endParaRPr sz="1600"/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00" y="1210625"/>
            <a:ext cx="2835359" cy="378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t</a:t>
            </a:r>
            <a:endParaRPr/>
          </a:p>
        </p:txBody>
      </p:sp>
      <p:sp>
        <p:nvSpPr>
          <p:cNvPr id="199" name="Google Shape;199;p33"/>
          <p:cNvSpPr txBox="1">
            <a:spLocks noGrp="1"/>
          </p:cNvSpPr>
          <p:nvPr>
            <p:ph type="body" idx="1"/>
          </p:nvPr>
        </p:nvSpPr>
        <p:spPr>
          <a:xfrm>
            <a:off x="311700" y="105822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En enlevant le t, la route devient la roue.</a:t>
            </a:r>
            <a:endParaRPr sz="1600"/>
          </a:p>
        </p:txBody>
      </p:sp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200" y="681513"/>
            <a:ext cx="2835359" cy="378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u</a:t>
            </a:r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body" idx="1"/>
          </p:nvPr>
        </p:nvSpPr>
        <p:spPr>
          <a:xfrm>
            <a:off x="0" y="1520850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En enlevant le u, la mouche devient moche.</a:t>
            </a:r>
            <a:endParaRPr sz="1600"/>
          </a:p>
        </p:txBody>
      </p:sp>
      <p:pic>
        <p:nvPicPr>
          <p:cNvPr id="207" name="Google Shape;2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5700" y="1058225"/>
            <a:ext cx="2835359" cy="378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v</a:t>
            </a:r>
            <a:endParaRPr/>
          </a:p>
        </p:txBody>
      </p:sp>
      <p:sp>
        <p:nvSpPr>
          <p:cNvPr id="213" name="Google Shape;213;p35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En changeant le v, le verger devient un berger.</a:t>
            </a:r>
            <a:endParaRPr sz="1600"/>
          </a:p>
        </p:txBody>
      </p:sp>
      <p:pic>
        <p:nvPicPr>
          <p:cNvPr id="214" name="Google Shape;2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7600" y="606525"/>
            <a:ext cx="2835359" cy="378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x</a:t>
            </a:r>
            <a:endParaRPr/>
          </a:p>
        </p:txBody>
      </p:sp>
      <p:sp>
        <p:nvSpPr>
          <p:cNvPr id="220" name="Google Shape;220;p36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Sans le x, l’index devient l’Inde.</a:t>
            </a:r>
            <a:endParaRPr sz="1600"/>
          </a:p>
        </p:txBody>
      </p:sp>
      <p:pic>
        <p:nvPicPr>
          <p:cNvPr id="221" name="Google Shape;2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4100" y="788388"/>
            <a:ext cx="2835358" cy="3780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y</a:t>
            </a:r>
            <a:endParaRPr/>
          </a:p>
        </p:txBody>
      </p:sp>
      <p:sp>
        <p:nvSpPr>
          <p:cNvPr id="227" name="Google Shape;227;p37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Sans le y, le canyon devient un canon</a:t>
            </a:r>
            <a:endParaRPr sz="1600"/>
          </a:p>
        </p:txBody>
      </p:sp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6150" y="681513"/>
            <a:ext cx="2835359" cy="378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z</a:t>
            </a:r>
            <a:endParaRPr/>
          </a:p>
        </p:txBody>
      </p:sp>
      <p:sp>
        <p:nvSpPr>
          <p:cNvPr id="234" name="Google Shape;234;p38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En changeant le z, le zeste devient un reste.</a:t>
            </a:r>
            <a:endParaRPr sz="1600"/>
          </a:p>
        </p:txBody>
      </p:sp>
      <p:pic>
        <p:nvPicPr>
          <p:cNvPr id="235" name="Google Shape;2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550" y="445025"/>
            <a:ext cx="2835358" cy="3780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b</a:t>
            </a: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En changeant le b, la boule devient une poule.</a:t>
            </a:r>
            <a:endParaRPr sz="1600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450" y="867725"/>
            <a:ext cx="2835359" cy="378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c</a:t>
            </a: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En changeant le c, un casque devient un masque.</a:t>
            </a:r>
            <a:endParaRPr sz="1600"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3600" y="681500"/>
            <a:ext cx="2835359" cy="378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d</a:t>
            </a: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Sans le d, le dentier est entier.</a:t>
            </a:r>
            <a:endParaRPr sz="1600"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4100" y="788400"/>
            <a:ext cx="2835359" cy="378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5790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e</a:t>
            </a: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Sans le e marine devient un marin.</a:t>
            </a:r>
            <a:endParaRPr sz="1600"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635737" y="1070915"/>
            <a:ext cx="4118678" cy="256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é</a:t>
            </a: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En enlevant le é, l’étoile devient une toile.</a:t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2200" y="681513"/>
            <a:ext cx="2835358" cy="3780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f</a:t>
            </a: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En changeant le f, le filet devient un gilet</a:t>
            </a:r>
            <a:endParaRPr sz="1600"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1900" y="788400"/>
            <a:ext cx="2835359" cy="378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lettre g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/>
              <a:t>Sans le g, l’aigle devient une aile.</a:t>
            </a:r>
            <a:endParaRPr sz="1600"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571500"/>
            <a:ext cx="3607569" cy="362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</Words>
  <Application>Microsoft Macintosh PowerPoint</Application>
  <PresentationFormat>Affichage à l'écran (16:9)</PresentationFormat>
  <Paragraphs>52</Paragraphs>
  <Slides>26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9" baseType="lpstr">
      <vt:lpstr>Old Standard TT</vt:lpstr>
      <vt:lpstr>Arial</vt:lpstr>
      <vt:lpstr>Paperback</vt:lpstr>
      <vt:lpstr>Notre anti-abécédaire</vt:lpstr>
      <vt:lpstr>La lettre a</vt:lpstr>
      <vt:lpstr>La lettre b</vt:lpstr>
      <vt:lpstr>La lettre c</vt:lpstr>
      <vt:lpstr>La lettre d</vt:lpstr>
      <vt:lpstr>La lettre e</vt:lpstr>
      <vt:lpstr>La lettre é</vt:lpstr>
      <vt:lpstr>La lettre f</vt:lpstr>
      <vt:lpstr>La lettre g</vt:lpstr>
      <vt:lpstr>La lettre h</vt:lpstr>
      <vt:lpstr>La lettre i</vt:lpstr>
      <vt:lpstr>La lettre j</vt:lpstr>
      <vt:lpstr>La lettre k</vt:lpstr>
      <vt:lpstr>La lettre l</vt:lpstr>
      <vt:lpstr>la lettre n</vt:lpstr>
      <vt:lpstr>La lettre o</vt:lpstr>
      <vt:lpstr>La lettre p</vt:lpstr>
      <vt:lpstr>La lettre q</vt:lpstr>
      <vt:lpstr>La lettre r</vt:lpstr>
      <vt:lpstr>La lettre s</vt:lpstr>
      <vt:lpstr>La lettre t</vt:lpstr>
      <vt:lpstr>La lettre u</vt:lpstr>
      <vt:lpstr>La lettre v</vt:lpstr>
      <vt:lpstr>La lettre x</vt:lpstr>
      <vt:lpstr>La lettre y</vt:lpstr>
      <vt:lpstr>La lettre 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Notre anti-abécédaire</dc:title>
  <cp:lastModifiedBy>Jacques,Stéphanie</cp:lastModifiedBy>
  <cp:revision>1</cp:revision>
  <dcterms:modified xsi:type="dcterms:W3CDTF">2022-01-17T22:56:01Z</dcterms:modified>
</cp:coreProperties>
</file>