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"/>
  </p:notesMasterIdLst>
  <p:sldIdLst>
    <p:sldId id="256" r:id="rId2"/>
    <p:sldId id="257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Aucun style, aucune gril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7B26C5-4107-4FEC-AEDC-1716B250A1EF}" styleName="Style clair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73A0DAA-6AF3-43AB-8588-CEC1D06C72B9}" styleName="Style moye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84"/>
  </p:normalViewPr>
  <p:slideViewPr>
    <p:cSldViewPr snapToGrid="0" snapToObjects="1">
      <p:cViewPr varScale="1">
        <p:scale>
          <a:sx n="101" d="100"/>
          <a:sy n="101" d="100"/>
        </p:scale>
        <p:origin x="904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FF45C9-20E9-CF4F-BABC-C50B7D2B20F3}" type="datetimeFigureOut">
              <a:rPr lang="fr-CA" smtClean="0"/>
              <a:t>2020-12-03</a:t>
            </a:fld>
            <a:endParaRPr lang="fr-CA"/>
          </a:p>
        </p:txBody>
      </p:sp>
      <p:sp>
        <p:nvSpPr>
          <p:cNvPr id="4" name="Espace réservé de l'image de diapositiv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C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D9BD7C-9A68-064A-BD9A-B9BAD3ED0474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2331171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D9BD7C-9A68-064A-BD9A-B9BAD3ED0474}" type="slidenum">
              <a:rPr lang="fr-CA" smtClean="0"/>
              <a:t>1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6499219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D9BD7C-9A68-064A-BD9A-B9BAD3ED0474}" type="slidenum">
              <a:rPr lang="fr-CA" smtClean="0"/>
              <a:t>2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5017317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D9BD7C-9A68-064A-BD9A-B9BAD3ED0474}" type="slidenum">
              <a:rPr lang="fr-CA" smtClean="0"/>
              <a:t>3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9353648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D9BD7C-9A68-064A-BD9A-B9BAD3ED0474}" type="slidenum">
              <a:rPr lang="fr-CA" smtClean="0"/>
              <a:t>4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7993259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D9BD7C-9A68-064A-BD9A-B9BAD3ED0474}" type="slidenum">
              <a:rPr lang="fr-CA" smtClean="0"/>
              <a:t>5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7122477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37CEFA9-86DD-6B4C-8726-6E1B7BABDA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CA"/>
              <a:t>Modifier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7508756A-4769-B045-8F18-CF52DE11DE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CA"/>
              <a:t>Modifier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B0C1CA5-8EC4-7846-A645-DD31AEF481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AA12D-E7AF-B242-BDA5-0D0C33E0BEE0}" type="datetimeFigureOut">
              <a:rPr lang="fr-CA" smtClean="0"/>
              <a:t>2020-12-03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552DD02-5051-794F-8B0F-FC1FD39E9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D39E8C6-9D5E-EC4E-A44C-30382E8B30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AD8C3-118E-6544-B5B3-227A54C4B6E8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0111870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CE688CB-6FCE-5C48-8C9B-4BC8D86AC2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Modifier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30882336-A3E9-224B-8984-569AB68FBD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35C82D5-36A4-674C-99DB-E2CCACB9A2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AA12D-E7AF-B242-BDA5-0D0C33E0BEE0}" type="datetimeFigureOut">
              <a:rPr lang="fr-CA" smtClean="0"/>
              <a:t>2020-12-03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B231433-5981-0743-9AD7-95BAFFE40D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BA548AD-A6B6-B944-B888-D6ADC3EAC4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AD8C3-118E-6544-B5B3-227A54C4B6E8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6070050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B2792F6C-B172-E54B-860A-2997DAF7E4B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CA"/>
              <a:t>Modifier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B3BB6D98-6B41-C547-AD48-33084A7EDC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9C131E8-0E0B-6247-AA14-12822515A9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AA12D-E7AF-B242-BDA5-0D0C33E0BEE0}" type="datetimeFigureOut">
              <a:rPr lang="fr-CA" smtClean="0"/>
              <a:t>2020-12-03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2B4457F-66C5-5A4C-8D57-1C64E1EE8D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46AE084-2ABD-D44C-BAED-69E3C33943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AD8C3-118E-6544-B5B3-227A54C4B6E8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5405864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7C8C30C-1505-664A-AF95-52ADAB9AC3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Modifier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91AC856-CC2B-FC40-B5C9-1E0BE6EB30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1467DBD-635C-384D-B079-49C2EB2584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AA12D-E7AF-B242-BDA5-0D0C33E0BEE0}" type="datetimeFigureOut">
              <a:rPr lang="fr-CA" smtClean="0"/>
              <a:t>2020-12-03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0597483-ECB0-2540-93B0-D803DEEBC2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DA20F4D-7598-FC47-A3CC-6F7C0AD9B7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AD8C3-118E-6544-B5B3-227A54C4B6E8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6388834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942E4F5-3E31-A040-8B24-87AE65AB09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CA"/>
              <a:t>Modifier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C2D29B4-304C-8B49-92CC-1FC1195B2D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F3ECD5F-E057-9F4B-B9A1-01287F22CF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AA12D-E7AF-B242-BDA5-0D0C33E0BEE0}" type="datetimeFigureOut">
              <a:rPr lang="fr-CA" smtClean="0"/>
              <a:t>2020-12-03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69DD183-F71A-CC42-AB25-BF63D0D14A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9515D33-8CC9-AC4E-B9EA-403ECB50C5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AD8C3-118E-6544-B5B3-227A54C4B6E8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4470377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32162A7-23D1-CD48-83A0-AE797F380D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Modifier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7F0FD12-CDE3-EA48-A45E-6A72F252F2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8C645885-829A-3C43-A603-5BE5BB5265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5D6C574-0348-0241-BA39-7AAC00232E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AA12D-E7AF-B242-BDA5-0D0C33E0BEE0}" type="datetimeFigureOut">
              <a:rPr lang="fr-CA" smtClean="0"/>
              <a:t>2020-12-03</a:t>
            </a:fld>
            <a:endParaRPr lang="fr-C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B10E262-1AC0-D847-A8EC-3D9BCA543A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CB907BD-F75A-2F49-BC43-419B40A30A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AD8C3-118E-6544-B5B3-227A54C4B6E8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2396128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4954B1-8598-AD45-A44A-B55566B01B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CA"/>
              <a:t>Modifier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5C85098-0099-0C43-9F79-6EF64518B7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F3EFC803-56F2-BC46-8C46-0DB60237A0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ECDEA241-4DED-2841-8B52-3C169A69CAC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590A7832-D75C-8E43-B962-1B281DE87E0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DA18B125-8237-F347-B25F-746A899F91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AA12D-E7AF-B242-BDA5-0D0C33E0BEE0}" type="datetimeFigureOut">
              <a:rPr lang="fr-CA" smtClean="0"/>
              <a:t>2020-12-03</a:t>
            </a:fld>
            <a:endParaRPr lang="fr-CA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83A9072B-F4FB-6F47-B4E1-FA170361E8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4BDE0035-7554-FA4E-B8E5-CEBF5545E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AD8C3-118E-6544-B5B3-227A54C4B6E8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6704873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9D639C9-FB7D-3642-9438-117D62F481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Modifier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D50DA614-AC2E-9A4B-B7EA-97117818D8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AA12D-E7AF-B242-BDA5-0D0C33E0BEE0}" type="datetimeFigureOut">
              <a:rPr lang="fr-CA" smtClean="0"/>
              <a:t>2020-12-03</a:t>
            </a:fld>
            <a:endParaRPr lang="fr-C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567DAC56-42B6-744F-93F7-04983C9DB7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5066B9FC-EBC3-3B4A-A3DB-9BE4D2D271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AD8C3-118E-6544-B5B3-227A54C4B6E8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5610592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9830D421-B97D-A148-A788-62F573A862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AA12D-E7AF-B242-BDA5-0D0C33E0BEE0}" type="datetimeFigureOut">
              <a:rPr lang="fr-CA" smtClean="0"/>
              <a:t>2020-12-03</a:t>
            </a:fld>
            <a:endParaRPr lang="fr-CA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2E2EF843-79CF-1D45-AACE-A03CE3C355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43EF4D2-EAB2-904E-A8D8-EE897FBB19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AD8C3-118E-6544-B5B3-227A54C4B6E8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1718241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C172955-E685-7847-9CA3-E4E7E351D6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CA"/>
              <a:t>Modifier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28BD357-4A4D-A446-8117-0A1A6A48CF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A402CE5-63DA-8547-B02A-8732603689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2FAE59C-5448-4A49-B7EB-8360325D15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AA12D-E7AF-B242-BDA5-0D0C33E0BEE0}" type="datetimeFigureOut">
              <a:rPr lang="fr-CA" smtClean="0"/>
              <a:t>2020-12-03</a:t>
            </a:fld>
            <a:endParaRPr lang="fr-C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0443F8E-F2B2-7445-A5CC-7D05DBA274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D538C7E-ED1D-C64C-A8C7-DF3C774376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AD8C3-118E-6544-B5B3-227A54C4B6E8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9490938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D467288-9DCC-704A-A8E3-6CDC862534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CA"/>
              <a:t>Modifier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AA8E40E5-D002-D14F-9100-7353213A92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CA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AB370E9-D10D-FF47-A951-B5E7B90A68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AF0BB65-0734-D349-A0F6-F6C49FC570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AA12D-E7AF-B242-BDA5-0D0C33E0BEE0}" type="datetimeFigureOut">
              <a:rPr lang="fr-CA" smtClean="0"/>
              <a:t>2020-12-03</a:t>
            </a:fld>
            <a:endParaRPr lang="fr-C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5D52609-205A-4D47-88F7-A8BC8B858F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01F7146-BB38-DF4F-A85C-ED2D4E4BFE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AD8C3-118E-6544-B5B3-227A54C4B6E8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3121256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A9FDD4CC-10CF-AE4E-9E3F-D1857EB6A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CA"/>
              <a:t>Modifier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A5ED334-0F2D-604B-8098-7721F233EF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A057EBD-C4FE-A64F-A06B-C4BC208893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AAA12D-E7AF-B242-BDA5-0D0C33E0BEE0}" type="datetimeFigureOut">
              <a:rPr lang="fr-CA" smtClean="0"/>
              <a:t>2020-12-03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AB5E56C-439C-8044-BB7E-96107C55AB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B02D07E-F53C-664A-8650-F58AFBCBF9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BAD8C3-118E-6544-B5B3-227A54C4B6E8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6830701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2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5000" t="-17000" r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A3982E59-3324-6543-B21B-28848A4AB9BD}"/>
              </a:ext>
            </a:extLst>
          </p:cNvPr>
          <p:cNvCxnSpPr>
            <a:cxnSpLocks/>
          </p:cNvCxnSpPr>
          <p:nvPr/>
        </p:nvCxnSpPr>
        <p:spPr>
          <a:xfrm>
            <a:off x="6096000" y="0"/>
            <a:ext cx="0" cy="6858000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40BDE4AF-F428-004E-9F5E-0FD6B5D9B878}"/>
              </a:ext>
            </a:extLst>
          </p:cNvPr>
          <p:cNvCxnSpPr/>
          <p:nvPr/>
        </p:nvCxnSpPr>
        <p:spPr>
          <a:xfrm>
            <a:off x="0" y="3429000"/>
            <a:ext cx="12192000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9" name="Tableau 9">
            <a:extLst>
              <a:ext uri="{FF2B5EF4-FFF2-40B4-BE49-F238E27FC236}">
                <a16:creationId xmlns:a16="http://schemas.microsoft.com/office/drawing/2014/main" id="{EF254BE6-8200-B747-AE91-975EF0B2D04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4242417"/>
              </p:ext>
            </p:extLst>
          </p:nvPr>
        </p:nvGraphicFramePr>
        <p:xfrm>
          <a:off x="1683657" y="835778"/>
          <a:ext cx="3933372" cy="2419048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983343">
                  <a:extLst>
                    <a:ext uri="{9D8B030D-6E8A-4147-A177-3AD203B41FA5}">
                      <a16:colId xmlns:a16="http://schemas.microsoft.com/office/drawing/2014/main" val="3773410887"/>
                    </a:ext>
                  </a:extLst>
                </a:gridCol>
                <a:gridCol w="983343">
                  <a:extLst>
                    <a:ext uri="{9D8B030D-6E8A-4147-A177-3AD203B41FA5}">
                      <a16:colId xmlns:a16="http://schemas.microsoft.com/office/drawing/2014/main" val="2242921697"/>
                    </a:ext>
                  </a:extLst>
                </a:gridCol>
                <a:gridCol w="983343">
                  <a:extLst>
                    <a:ext uri="{9D8B030D-6E8A-4147-A177-3AD203B41FA5}">
                      <a16:colId xmlns:a16="http://schemas.microsoft.com/office/drawing/2014/main" val="171402497"/>
                    </a:ext>
                  </a:extLst>
                </a:gridCol>
                <a:gridCol w="983343">
                  <a:extLst>
                    <a:ext uri="{9D8B030D-6E8A-4147-A177-3AD203B41FA5}">
                      <a16:colId xmlns:a16="http://schemas.microsoft.com/office/drawing/2014/main" val="1589883000"/>
                    </a:ext>
                  </a:extLst>
                </a:gridCol>
              </a:tblGrid>
              <a:tr h="604762"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1245413"/>
                  </a:ext>
                </a:extLst>
              </a:tr>
              <a:tr h="604762"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9626669"/>
                  </a:ext>
                </a:extLst>
              </a:tr>
              <a:tr h="604762"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4281584"/>
                  </a:ext>
                </a:extLst>
              </a:tr>
              <a:tr h="604762"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9678095"/>
                  </a:ext>
                </a:extLst>
              </a:tr>
            </a:tbl>
          </a:graphicData>
        </a:graphic>
      </p:graphicFrame>
      <p:graphicFrame>
        <p:nvGraphicFramePr>
          <p:cNvPr id="12" name="Tableau 9">
            <a:extLst>
              <a:ext uri="{FF2B5EF4-FFF2-40B4-BE49-F238E27FC236}">
                <a16:creationId xmlns:a16="http://schemas.microsoft.com/office/drawing/2014/main" id="{47A0D2E1-8FFA-B242-9A80-5E8D90BA24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2992079"/>
              </p:ext>
            </p:extLst>
          </p:nvPr>
        </p:nvGraphicFramePr>
        <p:xfrm>
          <a:off x="1683657" y="3789435"/>
          <a:ext cx="3933372" cy="2419048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983343">
                  <a:extLst>
                    <a:ext uri="{9D8B030D-6E8A-4147-A177-3AD203B41FA5}">
                      <a16:colId xmlns:a16="http://schemas.microsoft.com/office/drawing/2014/main" val="3773410887"/>
                    </a:ext>
                  </a:extLst>
                </a:gridCol>
                <a:gridCol w="983343">
                  <a:extLst>
                    <a:ext uri="{9D8B030D-6E8A-4147-A177-3AD203B41FA5}">
                      <a16:colId xmlns:a16="http://schemas.microsoft.com/office/drawing/2014/main" val="2242921697"/>
                    </a:ext>
                  </a:extLst>
                </a:gridCol>
                <a:gridCol w="983343">
                  <a:extLst>
                    <a:ext uri="{9D8B030D-6E8A-4147-A177-3AD203B41FA5}">
                      <a16:colId xmlns:a16="http://schemas.microsoft.com/office/drawing/2014/main" val="171402497"/>
                    </a:ext>
                  </a:extLst>
                </a:gridCol>
                <a:gridCol w="983343">
                  <a:extLst>
                    <a:ext uri="{9D8B030D-6E8A-4147-A177-3AD203B41FA5}">
                      <a16:colId xmlns:a16="http://schemas.microsoft.com/office/drawing/2014/main" val="1589883000"/>
                    </a:ext>
                  </a:extLst>
                </a:gridCol>
              </a:tblGrid>
              <a:tr h="604762">
                <a:tc>
                  <a:txBody>
                    <a:bodyPr/>
                    <a:lstStyle/>
                    <a:p>
                      <a:endParaRPr lang="fr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1245413"/>
                  </a:ext>
                </a:extLst>
              </a:tr>
              <a:tr h="604762"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9626669"/>
                  </a:ext>
                </a:extLst>
              </a:tr>
              <a:tr h="604762"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4281584"/>
                  </a:ext>
                </a:extLst>
              </a:tr>
              <a:tr h="604762"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9678095"/>
                  </a:ext>
                </a:extLst>
              </a:tr>
            </a:tbl>
          </a:graphicData>
        </a:graphic>
      </p:graphicFrame>
      <p:graphicFrame>
        <p:nvGraphicFramePr>
          <p:cNvPr id="13" name="Tableau 9">
            <a:extLst>
              <a:ext uri="{FF2B5EF4-FFF2-40B4-BE49-F238E27FC236}">
                <a16:creationId xmlns:a16="http://schemas.microsoft.com/office/drawing/2014/main" id="{AF7C5BD0-7255-BB46-8F4D-602E4214E7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0289893"/>
              </p:ext>
            </p:extLst>
          </p:nvPr>
        </p:nvGraphicFramePr>
        <p:xfrm>
          <a:off x="6770914" y="835778"/>
          <a:ext cx="3933372" cy="2419048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983343">
                  <a:extLst>
                    <a:ext uri="{9D8B030D-6E8A-4147-A177-3AD203B41FA5}">
                      <a16:colId xmlns:a16="http://schemas.microsoft.com/office/drawing/2014/main" val="3773410887"/>
                    </a:ext>
                  </a:extLst>
                </a:gridCol>
                <a:gridCol w="983343">
                  <a:extLst>
                    <a:ext uri="{9D8B030D-6E8A-4147-A177-3AD203B41FA5}">
                      <a16:colId xmlns:a16="http://schemas.microsoft.com/office/drawing/2014/main" val="2242921697"/>
                    </a:ext>
                  </a:extLst>
                </a:gridCol>
                <a:gridCol w="983343">
                  <a:extLst>
                    <a:ext uri="{9D8B030D-6E8A-4147-A177-3AD203B41FA5}">
                      <a16:colId xmlns:a16="http://schemas.microsoft.com/office/drawing/2014/main" val="171402497"/>
                    </a:ext>
                  </a:extLst>
                </a:gridCol>
                <a:gridCol w="983343">
                  <a:extLst>
                    <a:ext uri="{9D8B030D-6E8A-4147-A177-3AD203B41FA5}">
                      <a16:colId xmlns:a16="http://schemas.microsoft.com/office/drawing/2014/main" val="1589883000"/>
                    </a:ext>
                  </a:extLst>
                </a:gridCol>
              </a:tblGrid>
              <a:tr h="604762"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1245413"/>
                  </a:ext>
                </a:extLst>
              </a:tr>
              <a:tr h="604762"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9626669"/>
                  </a:ext>
                </a:extLst>
              </a:tr>
              <a:tr h="604762"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4281584"/>
                  </a:ext>
                </a:extLst>
              </a:tr>
              <a:tr h="604762"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9678095"/>
                  </a:ext>
                </a:extLst>
              </a:tr>
            </a:tbl>
          </a:graphicData>
        </a:graphic>
      </p:graphicFrame>
      <p:graphicFrame>
        <p:nvGraphicFramePr>
          <p:cNvPr id="14" name="Tableau 9">
            <a:extLst>
              <a:ext uri="{FF2B5EF4-FFF2-40B4-BE49-F238E27FC236}">
                <a16:creationId xmlns:a16="http://schemas.microsoft.com/office/drawing/2014/main" id="{0AF78382-8384-0646-8C30-165D2AD35EC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4755154"/>
              </p:ext>
            </p:extLst>
          </p:nvPr>
        </p:nvGraphicFramePr>
        <p:xfrm>
          <a:off x="6770914" y="3789435"/>
          <a:ext cx="3933372" cy="2419048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983343">
                  <a:extLst>
                    <a:ext uri="{9D8B030D-6E8A-4147-A177-3AD203B41FA5}">
                      <a16:colId xmlns:a16="http://schemas.microsoft.com/office/drawing/2014/main" val="3773410887"/>
                    </a:ext>
                  </a:extLst>
                </a:gridCol>
                <a:gridCol w="983343">
                  <a:extLst>
                    <a:ext uri="{9D8B030D-6E8A-4147-A177-3AD203B41FA5}">
                      <a16:colId xmlns:a16="http://schemas.microsoft.com/office/drawing/2014/main" val="2242921697"/>
                    </a:ext>
                  </a:extLst>
                </a:gridCol>
                <a:gridCol w="983343">
                  <a:extLst>
                    <a:ext uri="{9D8B030D-6E8A-4147-A177-3AD203B41FA5}">
                      <a16:colId xmlns:a16="http://schemas.microsoft.com/office/drawing/2014/main" val="171402497"/>
                    </a:ext>
                  </a:extLst>
                </a:gridCol>
                <a:gridCol w="983343">
                  <a:extLst>
                    <a:ext uri="{9D8B030D-6E8A-4147-A177-3AD203B41FA5}">
                      <a16:colId xmlns:a16="http://schemas.microsoft.com/office/drawing/2014/main" val="1589883000"/>
                    </a:ext>
                  </a:extLst>
                </a:gridCol>
              </a:tblGrid>
              <a:tr h="604762"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1245413"/>
                  </a:ext>
                </a:extLst>
              </a:tr>
              <a:tr h="604762"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9626669"/>
                  </a:ext>
                </a:extLst>
              </a:tr>
              <a:tr h="604762"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4281584"/>
                  </a:ext>
                </a:extLst>
              </a:tr>
              <a:tr h="604762"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9678095"/>
                  </a:ext>
                </a:extLst>
              </a:tr>
            </a:tbl>
          </a:graphicData>
        </a:graphic>
      </p:graphicFrame>
      <p:sp>
        <p:nvSpPr>
          <p:cNvPr id="15" name="ZoneTexte 14">
            <a:extLst>
              <a:ext uri="{FF2B5EF4-FFF2-40B4-BE49-F238E27FC236}">
                <a16:creationId xmlns:a16="http://schemas.microsoft.com/office/drawing/2014/main" id="{38E3140B-B442-2E4E-BDD0-87E85B8BBFF8}"/>
              </a:ext>
            </a:extLst>
          </p:cNvPr>
          <p:cNvSpPr txBox="1"/>
          <p:nvPr/>
        </p:nvSpPr>
        <p:spPr>
          <a:xfrm>
            <a:off x="736600" y="1029639"/>
            <a:ext cx="7402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6000" dirty="0">
                <a:latin typeface="Letters in Circles" pitchFamily="2" charset="0"/>
              </a:rPr>
              <a:t>1</a:t>
            </a:r>
            <a:endParaRPr lang="fr-CA" dirty="0">
              <a:latin typeface="Letters in Circles" pitchFamily="2" charset="0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D2109EC0-4ECC-E94A-A8DF-DB1D405C7496}"/>
              </a:ext>
            </a:extLst>
          </p:cNvPr>
          <p:cNvSpPr txBox="1"/>
          <p:nvPr/>
        </p:nvSpPr>
        <p:spPr>
          <a:xfrm>
            <a:off x="6096000" y="835778"/>
            <a:ext cx="7402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6000" dirty="0">
                <a:latin typeface="Letters in Circles" pitchFamily="2" charset="0"/>
              </a:rPr>
              <a:t>2</a:t>
            </a:r>
            <a:endParaRPr lang="fr-CA" dirty="0">
              <a:latin typeface="Letters in Circles" pitchFamily="2" charset="0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3BFB0801-20D1-324B-94E3-B563B4CD288B}"/>
              </a:ext>
            </a:extLst>
          </p:cNvPr>
          <p:cNvSpPr txBox="1"/>
          <p:nvPr/>
        </p:nvSpPr>
        <p:spPr>
          <a:xfrm>
            <a:off x="747485" y="3789435"/>
            <a:ext cx="7402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6000" dirty="0">
                <a:latin typeface="Letters in Circles" pitchFamily="2" charset="0"/>
              </a:rPr>
              <a:t>3</a:t>
            </a:r>
            <a:endParaRPr lang="fr-CA" dirty="0">
              <a:latin typeface="Letters in Circles" pitchFamily="2" charset="0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E87CF2D6-CF3A-4C4C-90D8-7080D9E8A35B}"/>
              </a:ext>
            </a:extLst>
          </p:cNvPr>
          <p:cNvSpPr txBox="1"/>
          <p:nvPr/>
        </p:nvSpPr>
        <p:spPr>
          <a:xfrm>
            <a:off x="6096000" y="3603175"/>
            <a:ext cx="7402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6000" dirty="0">
                <a:latin typeface="Letters in Circles" pitchFamily="2" charset="0"/>
              </a:rPr>
              <a:t>4</a:t>
            </a:r>
            <a:endParaRPr lang="fr-CA" dirty="0">
              <a:latin typeface="Letters in Circles" pitchFamily="2" charset="0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A5FCE83F-7151-584C-A2A1-F7ED92DFA7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3549" y="844073"/>
            <a:ext cx="576388" cy="499536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2997A7C8-376A-D944-8A2E-F40D3B5E26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74669" y="844073"/>
            <a:ext cx="576388" cy="499536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1E8963F1-D6D3-C945-AED9-6CEB7CB1FF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4712" y="3861238"/>
            <a:ext cx="576388" cy="499536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661B6787-6CF8-2844-A5BB-A5C911CF39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7498" y="3861238"/>
            <a:ext cx="576388" cy="499536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F4F88FE1-D5F0-7441-AB7A-B67B87AC52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84117" y="2727054"/>
            <a:ext cx="317883" cy="527772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6E634CD0-F5C1-C444-B7F2-29B2070147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28261" y="4400793"/>
            <a:ext cx="377039" cy="543404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B1A41F7E-086C-1046-A0BC-8C8A567CAB4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29669" y="2045302"/>
            <a:ext cx="393732" cy="521774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7BC09982-C0D0-0443-B773-C74D9E6C0FB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31955" y="5617532"/>
            <a:ext cx="576388" cy="546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0482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5000" t="-17000" r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A3982E59-3324-6543-B21B-28848A4AB9BD}"/>
              </a:ext>
            </a:extLst>
          </p:cNvPr>
          <p:cNvCxnSpPr>
            <a:cxnSpLocks/>
          </p:cNvCxnSpPr>
          <p:nvPr/>
        </p:nvCxnSpPr>
        <p:spPr>
          <a:xfrm>
            <a:off x="6096000" y="0"/>
            <a:ext cx="0" cy="6858000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40BDE4AF-F428-004E-9F5E-0FD6B5D9B878}"/>
              </a:ext>
            </a:extLst>
          </p:cNvPr>
          <p:cNvCxnSpPr/>
          <p:nvPr/>
        </p:nvCxnSpPr>
        <p:spPr>
          <a:xfrm>
            <a:off x="0" y="3429000"/>
            <a:ext cx="12192000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9" name="Tableau 9">
            <a:extLst>
              <a:ext uri="{FF2B5EF4-FFF2-40B4-BE49-F238E27FC236}">
                <a16:creationId xmlns:a16="http://schemas.microsoft.com/office/drawing/2014/main" id="{EF254BE6-8200-B747-AE91-975EF0B2D04C}"/>
              </a:ext>
            </a:extLst>
          </p:cNvPr>
          <p:cNvGraphicFramePr>
            <a:graphicFrameLocks noGrp="1"/>
          </p:cNvGraphicFramePr>
          <p:nvPr/>
        </p:nvGraphicFramePr>
        <p:xfrm>
          <a:off x="1683657" y="835778"/>
          <a:ext cx="3933372" cy="2419048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983343">
                  <a:extLst>
                    <a:ext uri="{9D8B030D-6E8A-4147-A177-3AD203B41FA5}">
                      <a16:colId xmlns:a16="http://schemas.microsoft.com/office/drawing/2014/main" val="3773410887"/>
                    </a:ext>
                  </a:extLst>
                </a:gridCol>
                <a:gridCol w="983343">
                  <a:extLst>
                    <a:ext uri="{9D8B030D-6E8A-4147-A177-3AD203B41FA5}">
                      <a16:colId xmlns:a16="http://schemas.microsoft.com/office/drawing/2014/main" val="2242921697"/>
                    </a:ext>
                  </a:extLst>
                </a:gridCol>
                <a:gridCol w="983343">
                  <a:extLst>
                    <a:ext uri="{9D8B030D-6E8A-4147-A177-3AD203B41FA5}">
                      <a16:colId xmlns:a16="http://schemas.microsoft.com/office/drawing/2014/main" val="171402497"/>
                    </a:ext>
                  </a:extLst>
                </a:gridCol>
                <a:gridCol w="983343">
                  <a:extLst>
                    <a:ext uri="{9D8B030D-6E8A-4147-A177-3AD203B41FA5}">
                      <a16:colId xmlns:a16="http://schemas.microsoft.com/office/drawing/2014/main" val="1589883000"/>
                    </a:ext>
                  </a:extLst>
                </a:gridCol>
              </a:tblGrid>
              <a:tr h="604762"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1245413"/>
                  </a:ext>
                </a:extLst>
              </a:tr>
              <a:tr h="604762"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9626669"/>
                  </a:ext>
                </a:extLst>
              </a:tr>
              <a:tr h="604762"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4281584"/>
                  </a:ext>
                </a:extLst>
              </a:tr>
              <a:tr h="604762"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9678095"/>
                  </a:ext>
                </a:extLst>
              </a:tr>
            </a:tbl>
          </a:graphicData>
        </a:graphic>
      </p:graphicFrame>
      <p:graphicFrame>
        <p:nvGraphicFramePr>
          <p:cNvPr id="12" name="Tableau 9">
            <a:extLst>
              <a:ext uri="{FF2B5EF4-FFF2-40B4-BE49-F238E27FC236}">
                <a16:creationId xmlns:a16="http://schemas.microsoft.com/office/drawing/2014/main" id="{47A0D2E1-8FFA-B242-9A80-5E8D90BA24A5}"/>
              </a:ext>
            </a:extLst>
          </p:cNvPr>
          <p:cNvGraphicFramePr>
            <a:graphicFrameLocks noGrp="1"/>
          </p:cNvGraphicFramePr>
          <p:nvPr/>
        </p:nvGraphicFramePr>
        <p:xfrm>
          <a:off x="1683657" y="3789435"/>
          <a:ext cx="3933372" cy="2419048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983343">
                  <a:extLst>
                    <a:ext uri="{9D8B030D-6E8A-4147-A177-3AD203B41FA5}">
                      <a16:colId xmlns:a16="http://schemas.microsoft.com/office/drawing/2014/main" val="3773410887"/>
                    </a:ext>
                  </a:extLst>
                </a:gridCol>
                <a:gridCol w="983343">
                  <a:extLst>
                    <a:ext uri="{9D8B030D-6E8A-4147-A177-3AD203B41FA5}">
                      <a16:colId xmlns:a16="http://schemas.microsoft.com/office/drawing/2014/main" val="2242921697"/>
                    </a:ext>
                  </a:extLst>
                </a:gridCol>
                <a:gridCol w="983343">
                  <a:extLst>
                    <a:ext uri="{9D8B030D-6E8A-4147-A177-3AD203B41FA5}">
                      <a16:colId xmlns:a16="http://schemas.microsoft.com/office/drawing/2014/main" val="171402497"/>
                    </a:ext>
                  </a:extLst>
                </a:gridCol>
                <a:gridCol w="983343">
                  <a:extLst>
                    <a:ext uri="{9D8B030D-6E8A-4147-A177-3AD203B41FA5}">
                      <a16:colId xmlns:a16="http://schemas.microsoft.com/office/drawing/2014/main" val="1589883000"/>
                    </a:ext>
                  </a:extLst>
                </a:gridCol>
              </a:tblGrid>
              <a:tr h="604762">
                <a:tc>
                  <a:txBody>
                    <a:bodyPr/>
                    <a:lstStyle/>
                    <a:p>
                      <a:endParaRPr lang="fr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1245413"/>
                  </a:ext>
                </a:extLst>
              </a:tr>
              <a:tr h="604762"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9626669"/>
                  </a:ext>
                </a:extLst>
              </a:tr>
              <a:tr h="604762"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4281584"/>
                  </a:ext>
                </a:extLst>
              </a:tr>
              <a:tr h="604762"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9678095"/>
                  </a:ext>
                </a:extLst>
              </a:tr>
            </a:tbl>
          </a:graphicData>
        </a:graphic>
      </p:graphicFrame>
      <p:graphicFrame>
        <p:nvGraphicFramePr>
          <p:cNvPr id="13" name="Tableau 9">
            <a:extLst>
              <a:ext uri="{FF2B5EF4-FFF2-40B4-BE49-F238E27FC236}">
                <a16:creationId xmlns:a16="http://schemas.microsoft.com/office/drawing/2014/main" id="{AF7C5BD0-7255-BB46-8F4D-602E4214E7C0}"/>
              </a:ext>
            </a:extLst>
          </p:cNvPr>
          <p:cNvGraphicFramePr>
            <a:graphicFrameLocks noGrp="1"/>
          </p:cNvGraphicFramePr>
          <p:nvPr/>
        </p:nvGraphicFramePr>
        <p:xfrm>
          <a:off x="6770914" y="835778"/>
          <a:ext cx="3933372" cy="2419048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983343">
                  <a:extLst>
                    <a:ext uri="{9D8B030D-6E8A-4147-A177-3AD203B41FA5}">
                      <a16:colId xmlns:a16="http://schemas.microsoft.com/office/drawing/2014/main" val="3773410887"/>
                    </a:ext>
                  </a:extLst>
                </a:gridCol>
                <a:gridCol w="983343">
                  <a:extLst>
                    <a:ext uri="{9D8B030D-6E8A-4147-A177-3AD203B41FA5}">
                      <a16:colId xmlns:a16="http://schemas.microsoft.com/office/drawing/2014/main" val="2242921697"/>
                    </a:ext>
                  </a:extLst>
                </a:gridCol>
                <a:gridCol w="983343">
                  <a:extLst>
                    <a:ext uri="{9D8B030D-6E8A-4147-A177-3AD203B41FA5}">
                      <a16:colId xmlns:a16="http://schemas.microsoft.com/office/drawing/2014/main" val="171402497"/>
                    </a:ext>
                  </a:extLst>
                </a:gridCol>
                <a:gridCol w="983343">
                  <a:extLst>
                    <a:ext uri="{9D8B030D-6E8A-4147-A177-3AD203B41FA5}">
                      <a16:colId xmlns:a16="http://schemas.microsoft.com/office/drawing/2014/main" val="1589883000"/>
                    </a:ext>
                  </a:extLst>
                </a:gridCol>
              </a:tblGrid>
              <a:tr h="604762"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1245413"/>
                  </a:ext>
                </a:extLst>
              </a:tr>
              <a:tr h="604762"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9626669"/>
                  </a:ext>
                </a:extLst>
              </a:tr>
              <a:tr h="604762"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4281584"/>
                  </a:ext>
                </a:extLst>
              </a:tr>
              <a:tr h="604762"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9678095"/>
                  </a:ext>
                </a:extLst>
              </a:tr>
            </a:tbl>
          </a:graphicData>
        </a:graphic>
      </p:graphicFrame>
      <p:graphicFrame>
        <p:nvGraphicFramePr>
          <p:cNvPr id="14" name="Tableau 9">
            <a:extLst>
              <a:ext uri="{FF2B5EF4-FFF2-40B4-BE49-F238E27FC236}">
                <a16:creationId xmlns:a16="http://schemas.microsoft.com/office/drawing/2014/main" id="{0AF78382-8384-0646-8C30-165D2AD35EC7}"/>
              </a:ext>
            </a:extLst>
          </p:cNvPr>
          <p:cNvGraphicFramePr>
            <a:graphicFrameLocks noGrp="1"/>
          </p:cNvGraphicFramePr>
          <p:nvPr/>
        </p:nvGraphicFramePr>
        <p:xfrm>
          <a:off x="6770914" y="3789435"/>
          <a:ext cx="3933372" cy="2419048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983343">
                  <a:extLst>
                    <a:ext uri="{9D8B030D-6E8A-4147-A177-3AD203B41FA5}">
                      <a16:colId xmlns:a16="http://schemas.microsoft.com/office/drawing/2014/main" val="3773410887"/>
                    </a:ext>
                  </a:extLst>
                </a:gridCol>
                <a:gridCol w="983343">
                  <a:extLst>
                    <a:ext uri="{9D8B030D-6E8A-4147-A177-3AD203B41FA5}">
                      <a16:colId xmlns:a16="http://schemas.microsoft.com/office/drawing/2014/main" val="2242921697"/>
                    </a:ext>
                  </a:extLst>
                </a:gridCol>
                <a:gridCol w="983343">
                  <a:extLst>
                    <a:ext uri="{9D8B030D-6E8A-4147-A177-3AD203B41FA5}">
                      <a16:colId xmlns:a16="http://schemas.microsoft.com/office/drawing/2014/main" val="171402497"/>
                    </a:ext>
                  </a:extLst>
                </a:gridCol>
                <a:gridCol w="983343">
                  <a:extLst>
                    <a:ext uri="{9D8B030D-6E8A-4147-A177-3AD203B41FA5}">
                      <a16:colId xmlns:a16="http://schemas.microsoft.com/office/drawing/2014/main" val="1589883000"/>
                    </a:ext>
                  </a:extLst>
                </a:gridCol>
              </a:tblGrid>
              <a:tr h="604762"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1245413"/>
                  </a:ext>
                </a:extLst>
              </a:tr>
              <a:tr h="604762"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9626669"/>
                  </a:ext>
                </a:extLst>
              </a:tr>
              <a:tr h="604762"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4281584"/>
                  </a:ext>
                </a:extLst>
              </a:tr>
              <a:tr h="604762"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9678095"/>
                  </a:ext>
                </a:extLst>
              </a:tr>
            </a:tbl>
          </a:graphicData>
        </a:graphic>
      </p:graphicFrame>
      <p:sp>
        <p:nvSpPr>
          <p:cNvPr id="15" name="ZoneTexte 14">
            <a:extLst>
              <a:ext uri="{FF2B5EF4-FFF2-40B4-BE49-F238E27FC236}">
                <a16:creationId xmlns:a16="http://schemas.microsoft.com/office/drawing/2014/main" id="{38E3140B-B442-2E4E-BDD0-87E85B8BBFF8}"/>
              </a:ext>
            </a:extLst>
          </p:cNvPr>
          <p:cNvSpPr txBox="1"/>
          <p:nvPr/>
        </p:nvSpPr>
        <p:spPr>
          <a:xfrm>
            <a:off x="736600" y="1029639"/>
            <a:ext cx="7402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6000" dirty="0">
                <a:latin typeface="Letters in Circles" pitchFamily="2" charset="0"/>
              </a:rPr>
              <a:t>5</a:t>
            </a:r>
            <a:endParaRPr lang="fr-CA" dirty="0">
              <a:latin typeface="Letters in Circles" pitchFamily="2" charset="0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D2109EC0-4ECC-E94A-A8DF-DB1D405C7496}"/>
              </a:ext>
            </a:extLst>
          </p:cNvPr>
          <p:cNvSpPr txBox="1"/>
          <p:nvPr/>
        </p:nvSpPr>
        <p:spPr>
          <a:xfrm>
            <a:off x="6096000" y="835778"/>
            <a:ext cx="7402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6000" dirty="0">
                <a:latin typeface="Letters in Circles" pitchFamily="2" charset="0"/>
              </a:rPr>
              <a:t>6</a:t>
            </a:r>
            <a:endParaRPr lang="fr-CA" dirty="0">
              <a:latin typeface="Letters in Circles" pitchFamily="2" charset="0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3BFB0801-20D1-324B-94E3-B563B4CD288B}"/>
              </a:ext>
            </a:extLst>
          </p:cNvPr>
          <p:cNvSpPr txBox="1"/>
          <p:nvPr/>
        </p:nvSpPr>
        <p:spPr>
          <a:xfrm>
            <a:off x="747485" y="3789435"/>
            <a:ext cx="7402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6000" dirty="0">
                <a:latin typeface="Letters in Circles" pitchFamily="2" charset="0"/>
              </a:rPr>
              <a:t>7</a:t>
            </a:r>
            <a:endParaRPr lang="fr-CA" dirty="0">
              <a:latin typeface="Letters in Circles" pitchFamily="2" charset="0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E87CF2D6-CF3A-4C4C-90D8-7080D9E8A35B}"/>
              </a:ext>
            </a:extLst>
          </p:cNvPr>
          <p:cNvSpPr txBox="1"/>
          <p:nvPr/>
        </p:nvSpPr>
        <p:spPr>
          <a:xfrm>
            <a:off x="6096000" y="3603175"/>
            <a:ext cx="7402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6000" dirty="0">
                <a:latin typeface="Letters in Circles" pitchFamily="2" charset="0"/>
              </a:rPr>
              <a:t>8</a:t>
            </a:r>
            <a:endParaRPr lang="fr-CA" dirty="0">
              <a:latin typeface="Letters in Circles" pitchFamily="2" charset="0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A5FCE83F-7151-584C-A2A1-F7ED92DFA7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3549" y="844073"/>
            <a:ext cx="576388" cy="499536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2997A7C8-376A-D944-8A2E-F40D3B5E26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74669" y="844073"/>
            <a:ext cx="576388" cy="499536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1E8963F1-D6D3-C945-AED9-6CEB7CB1FF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4712" y="3861238"/>
            <a:ext cx="576388" cy="499536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661B6787-6CF8-2844-A5BB-A5C911CF39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84898" y="3797730"/>
            <a:ext cx="576388" cy="499536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03AAFFB9-00ED-6B41-BAB4-A2243C3006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30237" y="2045302"/>
            <a:ext cx="526933" cy="499536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3BF75C54-6B57-D345-BDA7-918F103762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20935" y="844073"/>
            <a:ext cx="407516" cy="499536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08014A46-29F6-834B-9CCE-8D665B70FB7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71900" y="4428772"/>
            <a:ext cx="571500" cy="506329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2B73A1CC-9261-5745-890D-63BCB1209A9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13214" y="4998959"/>
            <a:ext cx="499297" cy="539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9585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5000" t="-17000" r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A3982E59-3324-6543-B21B-28848A4AB9BD}"/>
              </a:ext>
            </a:extLst>
          </p:cNvPr>
          <p:cNvCxnSpPr>
            <a:cxnSpLocks/>
          </p:cNvCxnSpPr>
          <p:nvPr/>
        </p:nvCxnSpPr>
        <p:spPr>
          <a:xfrm>
            <a:off x="6096000" y="0"/>
            <a:ext cx="0" cy="6858000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40BDE4AF-F428-004E-9F5E-0FD6B5D9B878}"/>
              </a:ext>
            </a:extLst>
          </p:cNvPr>
          <p:cNvCxnSpPr/>
          <p:nvPr/>
        </p:nvCxnSpPr>
        <p:spPr>
          <a:xfrm>
            <a:off x="0" y="3429000"/>
            <a:ext cx="12192000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9" name="Tableau 9">
            <a:extLst>
              <a:ext uri="{FF2B5EF4-FFF2-40B4-BE49-F238E27FC236}">
                <a16:creationId xmlns:a16="http://schemas.microsoft.com/office/drawing/2014/main" id="{EF254BE6-8200-B747-AE91-975EF0B2D04C}"/>
              </a:ext>
            </a:extLst>
          </p:cNvPr>
          <p:cNvGraphicFramePr>
            <a:graphicFrameLocks noGrp="1"/>
          </p:cNvGraphicFramePr>
          <p:nvPr/>
        </p:nvGraphicFramePr>
        <p:xfrm>
          <a:off x="1683657" y="835778"/>
          <a:ext cx="3933372" cy="2419048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983343">
                  <a:extLst>
                    <a:ext uri="{9D8B030D-6E8A-4147-A177-3AD203B41FA5}">
                      <a16:colId xmlns:a16="http://schemas.microsoft.com/office/drawing/2014/main" val="3773410887"/>
                    </a:ext>
                  </a:extLst>
                </a:gridCol>
                <a:gridCol w="983343">
                  <a:extLst>
                    <a:ext uri="{9D8B030D-6E8A-4147-A177-3AD203B41FA5}">
                      <a16:colId xmlns:a16="http://schemas.microsoft.com/office/drawing/2014/main" val="2242921697"/>
                    </a:ext>
                  </a:extLst>
                </a:gridCol>
                <a:gridCol w="983343">
                  <a:extLst>
                    <a:ext uri="{9D8B030D-6E8A-4147-A177-3AD203B41FA5}">
                      <a16:colId xmlns:a16="http://schemas.microsoft.com/office/drawing/2014/main" val="171402497"/>
                    </a:ext>
                  </a:extLst>
                </a:gridCol>
                <a:gridCol w="983343">
                  <a:extLst>
                    <a:ext uri="{9D8B030D-6E8A-4147-A177-3AD203B41FA5}">
                      <a16:colId xmlns:a16="http://schemas.microsoft.com/office/drawing/2014/main" val="1589883000"/>
                    </a:ext>
                  </a:extLst>
                </a:gridCol>
              </a:tblGrid>
              <a:tr h="604762"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1245413"/>
                  </a:ext>
                </a:extLst>
              </a:tr>
              <a:tr h="604762"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9626669"/>
                  </a:ext>
                </a:extLst>
              </a:tr>
              <a:tr h="604762"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4281584"/>
                  </a:ext>
                </a:extLst>
              </a:tr>
              <a:tr h="604762"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9678095"/>
                  </a:ext>
                </a:extLst>
              </a:tr>
            </a:tbl>
          </a:graphicData>
        </a:graphic>
      </p:graphicFrame>
      <p:graphicFrame>
        <p:nvGraphicFramePr>
          <p:cNvPr id="12" name="Tableau 9">
            <a:extLst>
              <a:ext uri="{FF2B5EF4-FFF2-40B4-BE49-F238E27FC236}">
                <a16:creationId xmlns:a16="http://schemas.microsoft.com/office/drawing/2014/main" id="{47A0D2E1-8FFA-B242-9A80-5E8D90BA24A5}"/>
              </a:ext>
            </a:extLst>
          </p:cNvPr>
          <p:cNvGraphicFramePr>
            <a:graphicFrameLocks noGrp="1"/>
          </p:cNvGraphicFramePr>
          <p:nvPr/>
        </p:nvGraphicFramePr>
        <p:xfrm>
          <a:off x="1683657" y="3789435"/>
          <a:ext cx="3933372" cy="2419048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983343">
                  <a:extLst>
                    <a:ext uri="{9D8B030D-6E8A-4147-A177-3AD203B41FA5}">
                      <a16:colId xmlns:a16="http://schemas.microsoft.com/office/drawing/2014/main" val="3773410887"/>
                    </a:ext>
                  </a:extLst>
                </a:gridCol>
                <a:gridCol w="983343">
                  <a:extLst>
                    <a:ext uri="{9D8B030D-6E8A-4147-A177-3AD203B41FA5}">
                      <a16:colId xmlns:a16="http://schemas.microsoft.com/office/drawing/2014/main" val="2242921697"/>
                    </a:ext>
                  </a:extLst>
                </a:gridCol>
                <a:gridCol w="983343">
                  <a:extLst>
                    <a:ext uri="{9D8B030D-6E8A-4147-A177-3AD203B41FA5}">
                      <a16:colId xmlns:a16="http://schemas.microsoft.com/office/drawing/2014/main" val="171402497"/>
                    </a:ext>
                  </a:extLst>
                </a:gridCol>
                <a:gridCol w="983343">
                  <a:extLst>
                    <a:ext uri="{9D8B030D-6E8A-4147-A177-3AD203B41FA5}">
                      <a16:colId xmlns:a16="http://schemas.microsoft.com/office/drawing/2014/main" val="1589883000"/>
                    </a:ext>
                  </a:extLst>
                </a:gridCol>
              </a:tblGrid>
              <a:tr h="604762">
                <a:tc>
                  <a:txBody>
                    <a:bodyPr/>
                    <a:lstStyle/>
                    <a:p>
                      <a:endParaRPr lang="fr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1245413"/>
                  </a:ext>
                </a:extLst>
              </a:tr>
              <a:tr h="604762"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9626669"/>
                  </a:ext>
                </a:extLst>
              </a:tr>
              <a:tr h="604762"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4281584"/>
                  </a:ext>
                </a:extLst>
              </a:tr>
              <a:tr h="604762"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9678095"/>
                  </a:ext>
                </a:extLst>
              </a:tr>
            </a:tbl>
          </a:graphicData>
        </a:graphic>
      </p:graphicFrame>
      <p:graphicFrame>
        <p:nvGraphicFramePr>
          <p:cNvPr id="13" name="Tableau 9">
            <a:extLst>
              <a:ext uri="{FF2B5EF4-FFF2-40B4-BE49-F238E27FC236}">
                <a16:creationId xmlns:a16="http://schemas.microsoft.com/office/drawing/2014/main" id="{AF7C5BD0-7255-BB46-8F4D-602E4214E7C0}"/>
              </a:ext>
            </a:extLst>
          </p:cNvPr>
          <p:cNvGraphicFramePr>
            <a:graphicFrameLocks noGrp="1"/>
          </p:cNvGraphicFramePr>
          <p:nvPr/>
        </p:nvGraphicFramePr>
        <p:xfrm>
          <a:off x="6770914" y="835778"/>
          <a:ext cx="3933372" cy="2419048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983343">
                  <a:extLst>
                    <a:ext uri="{9D8B030D-6E8A-4147-A177-3AD203B41FA5}">
                      <a16:colId xmlns:a16="http://schemas.microsoft.com/office/drawing/2014/main" val="3773410887"/>
                    </a:ext>
                  </a:extLst>
                </a:gridCol>
                <a:gridCol w="983343">
                  <a:extLst>
                    <a:ext uri="{9D8B030D-6E8A-4147-A177-3AD203B41FA5}">
                      <a16:colId xmlns:a16="http://schemas.microsoft.com/office/drawing/2014/main" val="2242921697"/>
                    </a:ext>
                  </a:extLst>
                </a:gridCol>
                <a:gridCol w="983343">
                  <a:extLst>
                    <a:ext uri="{9D8B030D-6E8A-4147-A177-3AD203B41FA5}">
                      <a16:colId xmlns:a16="http://schemas.microsoft.com/office/drawing/2014/main" val="171402497"/>
                    </a:ext>
                  </a:extLst>
                </a:gridCol>
                <a:gridCol w="983343">
                  <a:extLst>
                    <a:ext uri="{9D8B030D-6E8A-4147-A177-3AD203B41FA5}">
                      <a16:colId xmlns:a16="http://schemas.microsoft.com/office/drawing/2014/main" val="1589883000"/>
                    </a:ext>
                  </a:extLst>
                </a:gridCol>
              </a:tblGrid>
              <a:tr h="604762"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1245413"/>
                  </a:ext>
                </a:extLst>
              </a:tr>
              <a:tr h="604762"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9626669"/>
                  </a:ext>
                </a:extLst>
              </a:tr>
              <a:tr h="604762"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4281584"/>
                  </a:ext>
                </a:extLst>
              </a:tr>
              <a:tr h="604762"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9678095"/>
                  </a:ext>
                </a:extLst>
              </a:tr>
            </a:tbl>
          </a:graphicData>
        </a:graphic>
      </p:graphicFrame>
      <p:graphicFrame>
        <p:nvGraphicFramePr>
          <p:cNvPr id="14" name="Tableau 9">
            <a:extLst>
              <a:ext uri="{FF2B5EF4-FFF2-40B4-BE49-F238E27FC236}">
                <a16:creationId xmlns:a16="http://schemas.microsoft.com/office/drawing/2014/main" id="{0AF78382-8384-0646-8C30-165D2AD35EC7}"/>
              </a:ext>
            </a:extLst>
          </p:cNvPr>
          <p:cNvGraphicFramePr>
            <a:graphicFrameLocks noGrp="1"/>
          </p:cNvGraphicFramePr>
          <p:nvPr/>
        </p:nvGraphicFramePr>
        <p:xfrm>
          <a:off x="6770914" y="3789435"/>
          <a:ext cx="3933372" cy="2419048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983343">
                  <a:extLst>
                    <a:ext uri="{9D8B030D-6E8A-4147-A177-3AD203B41FA5}">
                      <a16:colId xmlns:a16="http://schemas.microsoft.com/office/drawing/2014/main" val="3773410887"/>
                    </a:ext>
                  </a:extLst>
                </a:gridCol>
                <a:gridCol w="983343">
                  <a:extLst>
                    <a:ext uri="{9D8B030D-6E8A-4147-A177-3AD203B41FA5}">
                      <a16:colId xmlns:a16="http://schemas.microsoft.com/office/drawing/2014/main" val="2242921697"/>
                    </a:ext>
                  </a:extLst>
                </a:gridCol>
                <a:gridCol w="983343">
                  <a:extLst>
                    <a:ext uri="{9D8B030D-6E8A-4147-A177-3AD203B41FA5}">
                      <a16:colId xmlns:a16="http://schemas.microsoft.com/office/drawing/2014/main" val="171402497"/>
                    </a:ext>
                  </a:extLst>
                </a:gridCol>
                <a:gridCol w="983343">
                  <a:extLst>
                    <a:ext uri="{9D8B030D-6E8A-4147-A177-3AD203B41FA5}">
                      <a16:colId xmlns:a16="http://schemas.microsoft.com/office/drawing/2014/main" val="1589883000"/>
                    </a:ext>
                  </a:extLst>
                </a:gridCol>
              </a:tblGrid>
              <a:tr h="604762"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1245413"/>
                  </a:ext>
                </a:extLst>
              </a:tr>
              <a:tr h="604762"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9626669"/>
                  </a:ext>
                </a:extLst>
              </a:tr>
              <a:tr h="604762"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4281584"/>
                  </a:ext>
                </a:extLst>
              </a:tr>
              <a:tr h="604762"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9678095"/>
                  </a:ext>
                </a:extLst>
              </a:tr>
            </a:tbl>
          </a:graphicData>
        </a:graphic>
      </p:graphicFrame>
      <p:sp>
        <p:nvSpPr>
          <p:cNvPr id="15" name="ZoneTexte 14">
            <a:extLst>
              <a:ext uri="{FF2B5EF4-FFF2-40B4-BE49-F238E27FC236}">
                <a16:creationId xmlns:a16="http://schemas.microsoft.com/office/drawing/2014/main" id="{38E3140B-B442-2E4E-BDD0-87E85B8BBFF8}"/>
              </a:ext>
            </a:extLst>
          </p:cNvPr>
          <p:cNvSpPr txBox="1"/>
          <p:nvPr/>
        </p:nvSpPr>
        <p:spPr>
          <a:xfrm>
            <a:off x="736600" y="1029639"/>
            <a:ext cx="7402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6000" dirty="0">
                <a:latin typeface="Letters in Circles" pitchFamily="2" charset="0"/>
              </a:rPr>
              <a:t>9</a:t>
            </a:r>
            <a:endParaRPr lang="fr-CA" dirty="0">
              <a:latin typeface="Letters in Circles" pitchFamily="2" charset="0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D2109EC0-4ECC-E94A-A8DF-DB1D405C7496}"/>
              </a:ext>
            </a:extLst>
          </p:cNvPr>
          <p:cNvSpPr txBox="1"/>
          <p:nvPr/>
        </p:nvSpPr>
        <p:spPr>
          <a:xfrm>
            <a:off x="6096000" y="835778"/>
            <a:ext cx="74022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6000" dirty="0">
                <a:latin typeface="Letters in Circles" pitchFamily="2" charset="0"/>
              </a:rPr>
              <a:t>10</a:t>
            </a:r>
            <a:endParaRPr lang="fr-CA" dirty="0">
              <a:latin typeface="Letters in Circles" pitchFamily="2" charset="0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3BFB0801-20D1-324B-94E3-B563B4CD288B}"/>
              </a:ext>
            </a:extLst>
          </p:cNvPr>
          <p:cNvSpPr txBox="1"/>
          <p:nvPr/>
        </p:nvSpPr>
        <p:spPr>
          <a:xfrm>
            <a:off x="747485" y="3789435"/>
            <a:ext cx="74022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6000" dirty="0">
                <a:latin typeface="Letters in Circles" pitchFamily="2" charset="0"/>
              </a:rPr>
              <a:t>11</a:t>
            </a:r>
            <a:endParaRPr lang="fr-CA" dirty="0">
              <a:latin typeface="Letters in Circles" pitchFamily="2" charset="0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E87CF2D6-CF3A-4C4C-90D8-7080D9E8A35B}"/>
              </a:ext>
            </a:extLst>
          </p:cNvPr>
          <p:cNvSpPr txBox="1"/>
          <p:nvPr/>
        </p:nvSpPr>
        <p:spPr>
          <a:xfrm>
            <a:off x="6096000" y="3603175"/>
            <a:ext cx="74022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6000" dirty="0">
                <a:latin typeface="Letters in Circles" pitchFamily="2" charset="0"/>
              </a:rPr>
              <a:t>12</a:t>
            </a:r>
            <a:endParaRPr lang="fr-CA" dirty="0">
              <a:latin typeface="Letters in Circles" pitchFamily="2" charset="0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A5FCE83F-7151-584C-A2A1-F7ED92DFA7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4469" y="896747"/>
            <a:ext cx="576388" cy="499536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2997A7C8-376A-D944-8A2E-F40D3B5E26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68569" y="2706738"/>
            <a:ext cx="576388" cy="499536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1E8963F1-D6D3-C945-AED9-6CEB7CB1FF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3961" y="3836441"/>
            <a:ext cx="576388" cy="499536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661B6787-6CF8-2844-A5BB-A5C911CF39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6421" y="5653730"/>
            <a:ext cx="576388" cy="499536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969D8798-06D2-A74C-90CC-8F67355721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93961" y="2706738"/>
            <a:ext cx="453453" cy="501278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26B6C25-8301-5A4D-AD99-BDA25C6089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16981" y="967202"/>
            <a:ext cx="295268" cy="40005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23C3E3F1-CD93-B441-B7C8-AC7E9F9F3BE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32792" y="4425446"/>
            <a:ext cx="488950" cy="573513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8CC94964-545F-764E-A580-CD2992B19E9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28161" y="4451785"/>
            <a:ext cx="394307" cy="499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4644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5000" t="-17000" r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A3982E59-3324-6543-B21B-28848A4AB9BD}"/>
              </a:ext>
            </a:extLst>
          </p:cNvPr>
          <p:cNvCxnSpPr>
            <a:cxnSpLocks/>
          </p:cNvCxnSpPr>
          <p:nvPr/>
        </p:nvCxnSpPr>
        <p:spPr>
          <a:xfrm>
            <a:off x="6096000" y="0"/>
            <a:ext cx="0" cy="6858000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40BDE4AF-F428-004E-9F5E-0FD6B5D9B878}"/>
              </a:ext>
            </a:extLst>
          </p:cNvPr>
          <p:cNvCxnSpPr/>
          <p:nvPr/>
        </p:nvCxnSpPr>
        <p:spPr>
          <a:xfrm>
            <a:off x="0" y="3429000"/>
            <a:ext cx="12192000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9" name="Tableau 9">
            <a:extLst>
              <a:ext uri="{FF2B5EF4-FFF2-40B4-BE49-F238E27FC236}">
                <a16:creationId xmlns:a16="http://schemas.microsoft.com/office/drawing/2014/main" id="{EF254BE6-8200-B747-AE91-975EF0B2D04C}"/>
              </a:ext>
            </a:extLst>
          </p:cNvPr>
          <p:cNvGraphicFramePr>
            <a:graphicFrameLocks noGrp="1"/>
          </p:cNvGraphicFramePr>
          <p:nvPr/>
        </p:nvGraphicFramePr>
        <p:xfrm>
          <a:off x="1683657" y="835778"/>
          <a:ext cx="3933372" cy="2419048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983343">
                  <a:extLst>
                    <a:ext uri="{9D8B030D-6E8A-4147-A177-3AD203B41FA5}">
                      <a16:colId xmlns:a16="http://schemas.microsoft.com/office/drawing/2014/main" val="3773410887"/>
                    </a:ext>
                  </a:extLst>
                </a:gridCol>
                <a:gridCol w="983343">
                  <a:extLst>
                    <a:ext uri="{9D8B030D-6E8A-4147-A177-3AD203B41FA5}">
                      <a16:colId xmlns:a16="http://schemas.microsoft.com/office/drawing/2014/main" val="2242921697"/>
                    </a:ext>
                  </a:extLst>
                </a:gridCol>
                <a:gridCol w="983343">
                  <a:extLst>
                    <a:ext uri="{9D8B030D-6E8A-4147-A177-3AD203B41FA5}">
                      <a16:colId xmlns:a16="http://schemas.microsoft.com/office/drawing/2014/main" val="171402497"/>
                    </a:ext>
                  </a:extLst>
                </a:gridCol>
                <a:gridCol w="983343">
                  <a:extLst>
                    <a:ext uri="{9D8B030D-6E8A-4147-A177-3AD203B41FA5}">
                      <a16:colId xmlns:a16="http://schemas.microsoft.com/office/drawing/2014/main" val="1589883000"/>
                    </a:ext>
                  </a:extLst>
                </a:gridCol>
              </a:tblGrid>
              <a:tr h="604762"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1245413"/>
                  </a:ext>
                </a:extLst>
              </a:tr>
              <a:tr h="604762"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9626669"/>
                  </a:ext>
                </a:extLst>
              </a:tr>
              <a:tr h="604762"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4281584"/>
                  </a:ext>
                </a:extLst>
              </a:tr>
              <a:tr h="604762"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9678095"/>
                  </a:ext>
                </a:extLst>
              </a:tr>
            </a:tbl>
          </a:graphicData>
        </a:graphic>
      </p:graphicFrame>
      <p:graphicFrame>
        <p:nvGraphicFramePr>
          <p:cNvPr id="12" name="Tableau 9">
            <a:extLst>
              <a:ext uri="{FF2B5EF4-FFF2-40B4-BE49-F238E27FC236}">
                <a16:creationId xmlns:a16="http://schemas.microsoft.com/office/drawing/2014/main" id="{47A0D2E1-8FFA-B242-9A80-5E8D90BA24A5}"/>
              </a:ext>
            </a:extLst>
          </p:cNvPr>
          <p:cNvGraphicFramePr>
            <a:graphicFrameLocks noGrp="1"/>
          </p:cNvGraphicFramePr>
          <p:nvPr/>
        </p:nvGraphicFramePr>
        <p:xfrm>
          <a:off x="1683657" y="3789435"/>
          <a:ext cx="3933372" cy="2419048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983343">
                  <a:extLst>
                    <a:ext uri="{9D8B030D-6E8A-4147-A177-3AD203B41FA5}">
                      <a16:colId xmlns:a16="http://schemas.microsoft.com/office/drawing/2014/main" val="3773410887"/>
                    </a:ext>
                  </a:extLst>
                </a:gridCol>
                <a:gridCol w="983343">
                  <a:extLst>
                    <a:ext uri="{9D8B030D-6E8A-4147-A177-3AD203B41FA5}">
                      <a16:colId xmlns:a16="http://schemas.microsoft.com/office/drawing/2014/main" val="2242921697"/>
                    </a:ext>
                  </a:extLst>
                </a:gridCol>
                <a:gridCol w="983343">
                  <a:extLst>
                    <a:ext uri="{9D8B030D-6E8A-4147-A177-3AD203B41FA5}">
                      <a16:colId xmlns:a16="http://schemas.microsoft.com/office/drawing/2014/main" val="171402497"/>
                    </a:ext>
                  </a:extLst>
                </a:gridCol>
                <a:gridCol w="983343">
                  <a:extLst>
                    <a:ext uri="{9D8B030D-6E8A-4147-A177-3AD203B41FA5}">
                      <a16:colId xmlns:a16="http://schemas.microsoft.com/office/drawing/2014/main" val="1589883000"/>
                    </a:ext>
                  </a:extLst>
                </a:gridCol>
              </a:tblGrid>
              <a:tr h="604762">
                <a:tc>
                  <a:txBody>
                    <a:bodyPr/>
                    <a:lstStyle/>
                    <a:p>
                      <a:endParaRPr lang="fr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1245413"/>
                  </a:ext>
                </a:extLst>
              </a:tr>
              <a:tr h="604762"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9626669"/>
                  </a:ext>
                </a:extLst>
              </a:tr>
              <a:tr h="604762"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4281584"/>
                  </a:ext>
                </a:extLst>
              </a:tr>
              <a:tr h="604762"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9678095"/>
                  </a:ext>
                </a:extLst>
              </a:tr>
            </a:tbl>
          </a:graphicData>
        </a:graphic>
      </p:graphicFrame>
      <p:graphicFrame>
        <p:nvGraphicFramePr>
          <p:cNvPr id="13" name="Tableau 9">
            <a:extLst>
              <a:ext uri="{FF2B5EF4-FFF2-40B4-BE49-F238E27FC236}">
                <a16:creationId xmlns:a16="http://schemas.microsoft.com/office/drawing/2014/main" id="{AF7C5BD0-7255-BB46-8F4D-602E4214E7C0}"/>
              </a:ext>
            </a:extLst>
          </p:cNvPr>
          <p:cNvGraphicFramePr>
            <a:graphicFrameLocks noGrp="1"/>
          </p:cNvGraphicFramePr>
          <p:nvPr/>
        </p:nvGraphicFramePr>
        <p:xfrm>
          <a:off x="6770914" y="835778"/>
          <a:ext cx="3933372" cy="2419048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983343">
                  <a:extLst>
                    <a:ext uri="{9D8B030D-6E8A-4147-A177-3AD203B41FA5}">
                      <a16:colId xmlns:a16="http://schemas.microsoft.com/office/drawing/2014/main" val="3773410887"/>
                    </a:ext>
                  </a:extLst>
                </a:gridCol>
                <a:gridCol w="983343">
                  <a:extLst>
                    <a:ext uri="{9D8B030D-6E8A-4147-A177-3AD203B41FA5}">
                      <a16:colId xmlns:a16="http://schemas.microsoft.com/office/drawing/2014/main" val="2242921697"/>
                    </a:ext>
                  </a:extLst>
                </a:gridCol>
                <a:gridCol w="983343">
                  <a:extLst>
                    <a:ext uri="{9D8B030D-6E8A-4147-A177-3AD203B41FA5}">
                      <a16:colId xmlns:a16="http://schemas.microsoft.com/office/drawing/2014/main" val="171402497"/>
                    </a:ext>
                  </a:extLst>
                </a:gridCol>
                <a:gridCol w="983343">
                  <a:extLst>
                    <a:ext uri="{9D8B030D-6E8A-4147-A177-3AD203B41FA5}">
                      <a16:colId xmlns:a16="http://schemas.microsoft.com/office/drawing/2014/main" val="1589883000"/>
                    </a:ext>
                  </a:extLst>
                </a:gridCol>
              </a:tblGrid>
              <a:tr h="604762"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1245413"/>
                  </a:ext>
                </a:extLst>
              </a:tr>
              <a:tr h="604762"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9626669"/>
                  </a:ext>
                </a:extLst>
              </a:tr>
              <a:tr h="604762"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4281584"/>
                  </a:ext>
                </a:extLst>
              </a:tr>
              <a:tr h="604762"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9678095"/>
                  </a:ext>
                </a:extLst>
              </a:tr>
            </a:tbl>
          </a:graphicData>
        </a:graphic>
      </p:graphicFrame>
      <p:graphicFrame>
        <p:nvGraphicFramePr>
          <p:cNvPr id="14" name="Tableau 9">
            <a:extLst>
              <a:ext uri="{FF2B5EF4-FFF2-40B4-BE49-F238E27FC236}">
                <a16:creationId xmlns:a16="http://schemas.microsoft.com/office/drawing/2014/main" id="{0AF78382-8384-0646-8C30-165D2AD35EC7}"/>
              </a:ext>
            </a:extLst>
          </p:cNvPr>
          <p:cNvGraphicFramePr>
            <a:graphicFrameLocks noGrp="1"/>
          </p:cNvGraphicFramePr>
          <p:nvPr/>
        </p:nvGraphicFramePr>
        <p:xfrm>
          <a:off x="6770914" y="3789435"/>
          <a:ext cx="3933372" cy="2419048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983343">
                  <a:extLst>
                    <a:ext uri="{9D8B030D-6E8A-4147-A177-3AD203B41FA5}">
                      <a16:colId xmlns:a16="http://schemas.microsoft.com/office/drawing/2014/main" val="3773410887"/>
                    </a:ext>
                  </a:extLst>
                </a:gridCol>
                <a:gridCol w="983343">
                  <a:extLst>
                    <a:ext uri="{9D8B030D-6E8A-4147-A177-3AD203B41FA5}">
                      <a16:colId xmlns:a16="http://schemas.microsoft.com/office/drawing/2014/main" val="2242921697"/>
                    </a:ext>
                  </a:extLst>
                </a:gridCol>
                <a:gridCol w="983343">
                  <a:extLst>
                    <a:ext uri="{9D8B030D-6E8A-4147-A177-3AD203B41FA5}">
                      <a16:colId xmlns:a16="http://schemas.microsoft.com/office/drawing/2014/main" val="171402497"/>
                    </a:ext>
                  </a:extLst>
                </a:gridCol>
                <a:gridCol w="983343">
                  <a:extLst>
                    <a:ext uri="{9D8B030D-6E8A-4147-A177-3AD203B41FA5}">
                      <a16:colId xmlns:a16="http://schemas.microsoft.com/office/drawing/2014/main" val="1589883000"/>
                    </a:ext>
                  </a:extLst>
                </a:gridCol>
              </a:tblGrid>
              <a:tr h="604762"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1245413"/>
                  </a:ext>
                </a:extLst>
              </a:tr>
              <a:tr h="604762"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9626669"/>
                  </a:ext>
                </a:extLst>
              </a:tr>
              <a:tr h="604762"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4281584"/>
                  </a:ext>
                </a:extLst>
              </a:tr>
              <a:tr h="604762"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9678095"/>
                  </a:ext>
                </a:extLst>
              </a:tr>
            </a:tbl>
          </a:graphicData>
        </a:graphic>
      </p:graphicFrame>
      <p:sp>
        <p:nvSpPr>
          <p:cNvPr id="15" name="ZoneTexte 14">
            <a:extLst>
              <a:ext uri="{FF2B5EF4-FFF2-40B4-BE49-F238E27FC236}">
                <a16:creationId xmlns:a16="http://schemas.microsoft.com/office/drawing/2014/main" id="{38E3140B-B442-2E4E-BDD0-87E85B8BBFF8}"/>
              </a:ext>
            </a:extLst>
          </p:cNvPr>
          <p:cNvSpPr txBox="1"/>
          <p:nvPr/>
        </p:nvSpPr>
        <p:spPr>
          <a:xfrm>
            <a:off x="736600" y="1029639"/>
            <a:ext cx="74022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6000" dirty="0">
                <a:latin typeface="Letters in Circles" pitchFamily="2" charset="0"/>
              </a:rPr>
              <a:t>13</a:t>
            </a:r>
            <a:endParaRPr lang="fr-CA" dirty="0">
              <a:latin typeface="Letters in Circles" pitchFamily="2" charset="0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D2109EC0-4ECC-E94A-A8DF-DB1D405C7496}"/>
              </a:ext>
            </a:extLst>
          </p:cNvPr>
          <p:cNvSpPr txBox="1"/>
          <p:nvPr/>
        </p:nvSpPr>
        <p:spPr>
          <a:xfrm>
            <a:off x="6096000" y="835778"/>
            <a:ext cx="74022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6000" dirty="0">
                <a:latin typeface="Letters in Circles" pitchFamily="2" charset="0"/>
              </a:rPr>
              <a:t>14</a:t>
            </a:r>
            <a:endParaRPr lang="fr-CA" dirty="0">
              <a:latin typeface="Letters in Circles" pitchFamily="2" charset="0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3BFB0801-20D1-324B-94E3-B563B4CD288B}"/>
              </a:ext>
            </a:extLst>
          </p:cNvPr>
          <p:cNvSpPr txBox="1"/>
          <p:nvPr/>
        </p:nvSpPr>
        <p:spPr>
          <a:xfrm>
            <a:off x="747485" y="3789435"/>
            <a:ext cx="74022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6000" dirty="0">
                <a:latin typeface="Letters in Circles" pitchFamily="2" charset="0"/>
              </a:rPr>
              <a:t>15</a:t>
            </a:r>
            <a:endParaRPr lang="fr-CA" dirty="0">
              <a:latin typeface="Letters in Circles" pitchFamily="2" charset="0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E87CF2D6-CF3A-4C4C-90D8-7080D9E8A35B}"/>
              </a:ext>
            </a:extLst>
          </p:cNvPr>
          <p:cNvSpPr txBox="1"/>
          <p:nvPr/>
        </p:nvSpPr>
        <p:spPr>
          <a:xfrm>
            <a:off x="6096000" y="3603175"/>
            <a:ext cx="74022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6000" dirty="0">
                <a:latin typeface="Letters in Circles" pitchFamily="2" charset="0"/>
              </a:rPr>
              <a:t>16</a:t>
            </a:r>
            <a:endParaRPr lang="fr-CA" dirty="0">
              <a:latin typeface="Letters in Circles" pitchFamily="2" charset="0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A5FCE83F-7151-584C-A2A1-F7ED92DFA7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4469" y="2045302"/>
            <a:ext cx="576388" cy="499536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2997A7C8-376A-D944-8A2E-F40D3B5E26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59447" y="1450440"/>
            <a:ext cx="576388" cy="499536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1E8963F1-D6D3-C945-AED9-6CEB7CB1FF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3212" y="5076937"/>
            <a:ext cx="576388" cy="499536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661B6787-6CF8-2844-A5BB-A5C911CF39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72198" y="5708947"/>
            <a:ext cx="576388" cy="499536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9C15EC31-CCA7-A64C-BD39-B13D1196D8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54837" y="1450440"/>
            <a:ext cx="442814" cy="575428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6D47B9A3-DE86-5F45-962E-8D55AF4DFC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7056698" y="2643872"/>
            <a:ext cx="347401" cy="577245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16DCB13D-BCE8-1442-8250-71196A67E3D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66685" y="4380465"/>
            <a:ext cx="366278" cy="614863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5FE3E667-FE9E-FA4F-AA09-870F394AE89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90114" y="3823904"/>
            <a:ext cx="505836" cy="48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5107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5000" t="-17000" r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A3982E59-3324-6543-B21B-28848A4AB9BD}"/>
              </a:ext>
            </a:extLst>
          </p:cNvPr>
          <p:cNvCxnSpPr>
            <a:cxnSpLocks/>
          </p:cNvCxnSpPr>
          <p:nvPr/>
        </p:nvCxnSpPr>
        <p:spPr>
          <a:xfrm>
            <a:off x="6096000" y="0"/>
            <a:ext cx="0" cy="6858000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40BDE4AF-F428-004E-9F5E-0FD6B5D9B878}"/>
              </a:ext>
            </a:extLst>
          </p:cNvPr>
          <p:cNvCxnSpPr/>
          <p:nvPr/>
        </p:nvCxnSpPr>
        <p:spPr>
          <a:xfrm>
            <a:off x="0" y="3429000"/>
            <a:ext cx="12192000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9" name="Tableau 9">
            <a:extLst>
              <a:ext uri="{FF2B5EF4-FFF2-40B4-BE49-F238E27FC236}">
                <a16:creationId xmlns:a16="http://schemas.microsoft.com/office/drawing/2014/main" id="{EF254BE6-8200-B747-AE91-975EF0B2D04C}"/>
              </a:ext>
            </a:extLst>
          </p:cNvPr>
          <p:cNvGraphicFramePr>
            <a:graphicFrameLocks noGrp="1"/>
          </p:cNvGraphicFramePr>
          <p:nvPr/>
        </p:nvGraphicFramePr>
        <p:xfrm>
          <a:off x="1683657" y="835778"/>
          <a:ext cx="3933372" cy="2419048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983343">
                  <a:extLst>
                    <a:ext uri="{9D8B030D-6E8A-4147-A177-3AD203B41FA5}">
                      <a16:colId xmlns:a16="http://schemas.microsoft.com/office/drawing/2014/main" val="3773410887"/>
                    </a:ext>
                  </a:extLst>
                </a:gridCol>
                <a:gridCol w="983343">
                  <a:extLst>
                    <a:ext uri="{9D8B030D-6E8A-4147-A177-3AD203B41FA5}">
                      <a16:colId xmlns:a16="http://schemas.microsoft.com/office/drawing/2014/main" val="2242921697"/>
                    </a:ext>
                  </a:extLst>
                </a:gridCol>
                <a:gridCol w="983343">
                  <a:extLst>
                    <a:ext uri="{9D8B030D-6E8A-4147-A177-3AD203B41FA5}">
                      <a16:colId xmlns:a16="http://schemas.microsoft.com/office/drawing/2014/main" val="171402497"/>
                    </a:ext>
                  </a:extLst>
                </a:gridCol>
                <a:gridCol w="983343">
                  <a:extLst>
                    <a:ext uri="{9D8B030D-6E8A-4147-A177-3AD203B41FA5}">
                      <a16:colId xmlns:a16="http://schemas.microsoft.com/office/drawing/2014/main" val="1589883000"/>
                    </a:ext>
                  </a:extLst>
                </a:gridCol>
              </a:tblGrid>
              <a:tr h="604762"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1245413"/>
                  </a:ext>
                </a:extLst>
              </a:tr>
              <a:tr h="604762"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9626669"/>
                  </a:ext>
                </a:extLst>
              </a:tr>
              <a:tr h="604762"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4281584"/>
                  </a:ext>
                </a:extLst>
              </a:tr>
              <a:tr h="604762"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9678095"/>
                  </a:ext>
                </a:extLst>
              </a:tr>
            </a:tbl>
          </a:graphicData>
        </a:graphic>
      </p:graphicFrame>
      <p:graphicFrame>
        <p:nvGraphicFramePr>
          <p:cNvPr id="12" name="Tableau 9">
            <a:extLst>
              <a:ext uri="{FF2B5EF4-FFF2-40B4-BE49-F238E27FC236}">
                <a16:creationId xmlns:a16="http://schemas.microsoft.com/office/drawing/2014/main" id="{47A0D2E1-8FFA-B242-9A80-5E8D90BA24A5}"/>
              </a:ext>
            </a:extLst>
          </p:cNvPr>
          <p:cNvGraphicFramePr>
            <a:graphicFrameLocks noGrp="1"/>
          </p:cNvGraphicFramePr>
          <p:nvPr/>
        </p:nvGraphicFramePr>
        <p:xfrm>
          <a:off x="1683657" y="3789435"/>
          <a:ext cx="3933372" cy="2419048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983343">
                  <a:extLst>
                    <a:ext uri="{9D8B030D-6E8A-4147-A177-3AD203B41FA5}">
                      <a16:colId xmlns:a16="http://schemas.microsoft.com/office/drawing/2014/main" val="3773410887"/>
                    </a:ext>
                  </a:extLst>
                </a:gridCol>
                <a:gridCol w="983343">
                  <a:extLst>
                    <a:ext uri="{9D8B030D-6E8A-4147-A177-3AD203B41FA5}">
                      <a16:colId xmlns:a16="http://schemas.microsoft.com/office/drawing/2014/main" val="2242921697"/>
                    </a:ext>
                  </a:extLst>
                </a:gridCol>
                <a:gridCol w="983343">
                  <a:extLst>
                    <a:ext uri="{9D8B030D-6E8A-4147-A177-3AD203B41FA5}">
                      <a16:colId xmlns:a16="http://schemas.microsoft.com/office/drawing/2014/main" val="171402497"/>
                    </a:ext>
                  </a:extLst>
                </a:gridCol>
                <a:gridCol w="983343">
                  <a:extLst>
                    <a:ext uri="{9D8B030D-6E8A-4147-A177-3AD203B41FA5}">
                      <a16:colId xmlns:a16="http://schemas.microsoft.com/office/drawing/2014/main" val="1589883000"/>
                    </a:ext>
                  </a:extLst>
                </a:gridCol>
              </a:tblGrid>
              <a:tr h="604762">
                <a:tc>
                  <a:txBody>
                    <a:bodyPr/>
                    <a:lstStyle/>
                    <a:p>
                      <a:endParaRPr lang="fr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1245413"/>
                  </a:ext>
                </a:extLst>
              </a:tr>
              <a:tr h="604762"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9626669"/>
                  </a:ext>
                </a:extLst>
              </a:tr>
              <a:tr h="604762"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4281584"/>
                  </a:ext>
                </a:extLst>
              </a:tr>
              <a:tr h="604762"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9678095"/>
                  </a:ext>
                </a:extLst>
              </a:tr>
            </a:tbl>
          </a:graphicData>
        </a:graphic>
      </p:graphicFrame>
      <p:graphicFrame>
        <p:nvGraphicFramePr>
          <p:cNvPr id="13" name="Tableau 9">
            <a:extLst>
              <a:ext uri="{FF2B5EF4-FFF2-40B4-BE49-F238E27FC236}">
                <a16:creationId xmlns:a16="http://schemas.microsoft.com/office/drawing/2014/main" id="{AF7C5BD0-7255-BB46-8F4D-602E4214E7C0}"/>
              </a:ext>
            </a:extLst>
          </p:cNvPr>
          <p:cNvGraphicFramePr>
            <a:graphicFrameLocks noGrp="1"/>
          </p:cNvGraphicFramePr>
          <p:nvPr/>
        </p:nvGraphicFramePr>
        <p:xfrm>
          <a:off x="6770914" y="835778"/>
          <a:ext cx="3933372" cy="2419048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983343">
                  <a:extLst>
                    <a:ext uri="{9D8B030D-6E8A-4147-A177-3AD203B41FA5}">
                      <a16:colId xmlns:a16="http://schemas.microsoft.com/office/drawing/2014/main" val="3773410887"/>
                    </a:ext>
                  </a:extLst>
                </a:gridCol>
                <a:gridCol w="983343">
                  <a:extLst>
                    <a:ext uri="{9D8B030D-6E8A-4147-A177-3AD203B41FA5}">
                      <a16:colId xmlns:a16="http://schemas.microsoft.com/office/drawing/2014/main" val="2242921697"/>
                    </a:ext>
                  </a:extLst>
                </a:gridCol>
                <a:gridCol w="983343">
                  <a:extLst>
                    <a:ext uri="{9D8B030D-6E8A-4147-A177-3AD203B41FA5}">
                      <a16:colId xmlns:a16="http://schemas.microsoft.com/office/drawing/2014/main" val="171402497"/>
                    </a:ext>
                  </a:extLst>
                </a:gridCol>
                <a:gridCol w="983343">
                  <a:extLst>
                    <a:ext uri="{9D8B030D-6E8A-4147-A177-3AD203B41FA5}">
                      <a16:colId xmlns:a16="http://schemas.microsoft.com/office/drawing/2014/main" val="1589883000"/>
                    </a:ext>
                  </a:extLst>
                </a:gridCol>
              </a:tblGrid>
              <a:tr h="604762"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1245413"/>
                  </a:ext>
                </a:extLst>
              </a:tr>
              <a:tr h="604762"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9626669"/>
                  </a:ext>
                </a:extLst>
              </a:tr>
              <a:tr h="604762"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4281584"/>
                  </a:ext>
                </a:extLst>
              </a:tr>
              <a:tr h="604762"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9678095"/>
                  </a:ext>
                </a:extLst>
              </a:tr>
            </a:tbl>
          </a:graphicData>
        </a:graphic>
      </p:graphicFrame>
      <p:graphicFrame>
        <p:nvGraphicFramePr>
          <p:cNvPr id="14" name="Tableau 9">
            <a:extLst>
              <a:ext uri="{FF2B5EF4-FFF2-40B4-BE49-F238E27FC236}">
                <a16:creationId xmlns:a16="http://schemas.microsoft.com/office/drawing/2014/main" id="{0AF78382-8384-0646-8C30-165D2AD35EC7}"/>
              </a:ext>
            </a:extLst>
          </p:cNvPr>
          <p:cNvGraphicFramePr>
            <a:graphicFrameLocks noGrp="1"/>
          </p:cNvGraphicFramePr>
          <p:nvPr/>
        </p:nvGraphicFramePr>
        <p:xfrm>
          <a:off x="6770914" y="3789435"/>
          <a:ext cx="3933372" cy="2419048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983343">
                  <a:extLst>
                    <a:ext uri="{9D8B030D-6E8A-4147-A177-3AD203B41FA5}">
                      <a16:colId xmlns:a16="http://schemas.microsoft.com/office/drawing/2014/main" val="3773410887"/>
                    </a:ext>
                  </a:extLst>
                </a:gridCol>
                <a:gridCol w="983343">
                  <a:extLst>
                    <a:ext uri="{9D8B030D-6E8A-4147-A177-3AD203B41FA5}">
                      <a16:colId xmlns:a16="http://schemas.microsoft.com/office/drawing/2014/main" val="2242921697"/>
                    </a:ext>
                  </a:extLst>
                </a:gridCol>
                <a:gridCol w="983343">
                  <a:extLst>
                    <a:ext uri="{9D8B030D-6E8A-4147-A177-3AD203B41FA5}">
                      <a16:colId xmlns:a16="http://schemas.microsoft.com/office/drawing/2014/main" val="171402497"/>
                    </a:ext>
                  </a:extLst>
                </a:gridCol>
                <a:gridCol w="983343">
                  <a:extLst>
                    <a:ext uri="{9D8B030D-6E8A-4147-A177-3AD203B41FA5}">
                      <a16:colId xmlns:a16="http://schemas.microsoft.com/office/drawing/2014/main" val="1589883000"/>
                    </a:ext>
                  </a:extLst>
                </a:gridCol>
              </a:tblGrid>
              <a:tr h="604762"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1245413"/>
                  </a:ext>
                </a:extLst>
              </a:tr>
              <a:tr h="604762"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9626669"/>
                  </a:ext>
                </a:extLst>
              </a:tr>
              <a:tr h="604762"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4281584"/>
                  </a:ext>
                </a:extLst>
              </a:tr>
              <a:tr h="604762"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9678095"/>
                  </a:ext>
                </a:extLst>
              </a:tr>
            </a:tbl>
          </a:graphicData>
        </a:graphic>
      </p:graphicFrame>
      <p:sp>
        <p:nvSpPr>
          <p:cNvPr id="15" name="ZoneTexte 14">
            <a:extLst>
              <a:ext uri="{FF2B5EF4-FFF2-40B4-BE49-F238E27FC236}">
                <a16:creationId xmlns:a16="http://schemas.microsoft.com/office/drawing/2014/main" id="{38E3140B-B442-2E4E-BDD0-87E85B8BBFF8}"/>
              </a:ext>
            </a:extLst>
          </p:cNvPr>
          <p:cNvSpPr txBox="1"/>
          <p:nvPr/>
        </p:nvSpPr>
        <p:spPr>
          <a:xfrm>
            <a:off x="736600" y="1029639"/>
            <a:ext cx="74022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6000" dirty="0">
                <a:latin typeface="Letters in Circles" pitchFamily="2" charset="0"/>
              </a:rPr>
              <a:t>17</a:t>
            </a:r>
            <a:endParaRPr lang="fr-CA" dirty="0">
              <a:latin typeface="Letters in Circles" pitchFamily="2" charset="0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D2109EC0-4ECC-E94A-A8DF-DB1D405C7496}"/>
              </a:ext>
            </a:extLst>
          </p:cNvPr>
          <p:cNvSpPr txBox="1"/>
          <p:nvPr/>
        </p:nvSpPr>
        <p:spPr>
          <a:xfrm>
            <a:off x="6096000" y="835778"/>
            <a:ext cx="74022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6000" dirty="0">
                <a:latin typeface="Letters in Circles" pitchFamily="2" charset="0"/>
              </a:rPr>
              <a:t>18</a:t>
            </a:r>
            <a:endParaRPr lang="fr-CA" dirty="0">
              <a:latin typeface="Letters in Circles" pitchFamily="2" charset="0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3BFB0801-20D1-324B-94E3-B563B4CD288B}"/>
              </a:ext>
            </a:extLst>
          </p:cNvPr>
          <p:cNvSpPr txBox="1"/>
          <p:nvPr/>
        </p:nvSpPr>
        <p:spPr>
          <a:xfrm>
            <a:off x="747485" y="3789435"/>
            <a:ext cx="74022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6000" dirty="0">
                <a:latin typeface="Letters in Circles" pitchFamily="2" charset="0"/>
              </a:rPr>
              <a:t>19</a:t>
            </a:r>
            <a:endParaRPr lang="fr-CA" dirty="0">
              <a:latin typeface="Letters in Circles" pitchFamily="2" charset="0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E87CF2D6-CF3A-4C4C-90D8-7080D9E8A35B}"/>
              </a:ext>
            </a:extLst>
          </p:cNvPr>
          <p:cNvSpPr txBox="1"/>
          <p:nvPr/>
        </p:nvSpPr>
        <p:spPr>
          <a:xfrm>
            <a:off x="6096000" y="3603175"/>
            <a:ext cx="74022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6000" dirty="0">
                <a:latin typeface="Letters in Circles" pitchFamily="2" charset="0"/>
              </a:rPr>
              <a:t>20</a:t>
            </a:r>
            <a:endParaRPr lang="fr-CA" dirty="0">
              <a:latin typeface="Letters in Circles" pitchFamily="2" charset="0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A5FCE83F-7151-584C-A2A1-F7ED92DFA7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4469" y="2120900"/>
            <a:ext cx="576388" cy="499536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2997A7C8-376A-D944-8A2E-F40D3B5E26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4755" y="1499599"/>
            <a:ext cx="576388" cy="499536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1E8963F1-D6D3-C945-AED9-6CEB7CB1FF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5322" y="5661133"/>
            <a:ext cx="576388" cy="499536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661B6787-6CF8-2844-A5BB-A5C911CF39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46798" y="3861238"/>
            <a:ext cx="576388" cy="499536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910490E1-4503-B549-B6EF-8BDD7683DC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57150" y="844073"/>
            <a:ext cx="552733" cy="53975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46D1F485-92B1-C144-8289-95A60C3C88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21985" y="3841130"/>
            <a:ext cx="681286" cy="539751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E155383E-DDA6-4542-8F3B-C8D5A91FC4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19530" y="2097442"/>
            <a:ext cx="588813" cy="522994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7995C617-FDE0-8047-A82A-13C81E84DF2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79509" y="5018518"/>
            <a:ext cx="431634" cy="56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939164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4774</TotalTime>
  <Words>25</Words>
  <Application>Microsoft Macintosh PowerPoint</Application>
  <PresentationFormat>Grand écran</PresentationFormat>
  <Paragraphs>25</Paragraphs>
  <Slides>5</Slides>
  <Notes>5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5</vt:i4>
      </vt:variant>
    </vt:vector>
  </HeadingPairs>
  <TitlesOfParts>
    <vt:vector size="10" baseType="lpstr">
      <vt:lpstr>Arial</vt:lpstr>
      <vt:lpstr>Calibri</vt:lpstr>
      <vt:lpstr>Calibri Light</vt:lpstr>
      <vt:lpstr>Letters in Circles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Véronique Blouin</dc:creator>
  <cp:lastModifiedBy>Véronique Blouin</cp:lastModifiedBy>
  <cp:revision>5</cp:revision>
  <cp:lastPrinted>2020-12-06T22:47:39Z</cp:lastPrinted>
  <dcterms:created xsi:type="dcterms:W3CDTF">2020-12-03T18:28:24Z</dcterms:created>
  <dcterms:modified xsi:type="dcterms:W3CDTF">2020-12-07T02:03:15Z</dcterms:modified>
</cp:coreProperties>
</file>