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 snapToGrid="0" snapToObjects="1">
      <p:cViewPr varScale="1">
        <p:scale>
          <a:sx n="57" d="100"/>
          <a:sy n="57" d="100"/>
        </p:scale>
        <p:origin x="3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933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764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5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191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310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896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995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387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89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3368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318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594E5-C712-374E-8D22-AF873ACD8780}" type="datetimeFigureOut">
              <a:rPr lang="fr-CA" smtClean="0"/>
              <a:t>2020-11-20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462B0-24DE-4346-8D8A-CE77A66C5BE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858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B12A8F3D-C586-AB42-937E-4EA90A62397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1912" t="27027" r="20327" b="17223"/>
          <a:stretch/>
        </p:blipFill>
        <p:spPr>
          <a:xfrm rot="5400000">
            <a:off x="128301" y="496065"/>
            <a:ext cx="1573200" cy="13824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4CC103-C207-664B-A63C-120B361D574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6151" t="16349" r="18611" b="12751"/>
          <a:stretch/>
        </p:blipFill>
        <p:spPr>
          <a:xfrm rot="5400000">
            <a:off x="128301" y="2361006"/>
            <a:ext cx="1573200" cy="13824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41095DD-34E5-AE43-B8F3-27403C5A266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42540" t="39577" r="31429" b="27408"/>
          <a:stretch/>
        </p:blipFill>
        <p:spPr>
          <a:xfrm rot="5400000">
            <a:off x="128301" y="4225947"/>
            <a:ext cx="1573200" cy="13824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1BEA852-6EDF-FB47-A69E-E195161F1ECA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24851" t="25610" r="17087" b="32764"/>
          <a:stretch/>
        </p:blipFill>
        <p:spPr>
          <a:xfrm rot="5400000">
            <a:off x="122901" y="6085488"/>
            <a:ext cx="1573200" cy="13932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86E7D33-D8EF-9E4E-AF7E-E91C11816CB3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7091" t="33848" r="44265" b="14559"/>
          <a:stretch/>
        </p:blipFill>
        <p:spPr>
          <a:xfrm rot="5400000">
            <a:off x="128301" y="7955829"/>
            <a:ext cx="1573200" cy="13824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6FACAA5B-C714-7242-A38D-EFDCD86A0045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24272" t="27778" r="35149" b="19756"/>
          <a:stretch/>
        </p:blipFill>
        <p:spPr>
          <a:xfrm rot="5400000">
            <a:off x="128301" y="9820770"/>
            <a:ext cx="1573200" cy="13824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C9904960-D5EC-DF4E-AD24-EA3C8F9C6E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41" t="47873" r="58563" b="14668"/>
          <a:stretch/>
        </p:blipFill>
        <p:spPr>
          <a:xfrm rot="5400000">
            <a:off x="3603802" y="-1154155"/>
            <a:ext cx="1378157" cy="468283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729B7E2-9C02-EA4E-A362-C8BCDBFAAA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41" t="47873" r="58563" b="14668"/>
          <a:stretch/>
        </p:blipFill>
        <p:spPr>
          <a:xfrm rot="5400000">
            <a:off x="3570009" y="710787"/>
            <a:ext cx="1378157" cy="4682837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DA1A5A6-DC5D-F64D-AC07-1370815100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41" t="47873" r="58563" b="14668"/>
          <a:stretch/>
        </p:blipFill>
        <p:spPr>
          <a:xfrm rot="5400000">
            <a:off x="3570008" y="2575728"/>
            <a:ext cx="1378157" cy="4682837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097839C-57EF-E841-A1B2-163CBA78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41" t="47873" r="58563" b="14668"/>
          <a:stretch/>
        </p:blipFill>
        <p:spPr>
          <a:xfrm rot="5400000">
            <a:off x="3570008" y="4413355"/>
            <a:ext cx="1378157" cy="4682837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4014B0F-A86A-A740-86C9-25F491C6E6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41" t="47873" r="58563" b="14668"/>
          <a:stretch/>
        </p:blipFill>
        <p:spPr>
          <a:xfrm rot="5400000">
            <a:off x="3570007" y="6250983"/>
            <a:ext cx="1378157" cy="4682837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852C7BB-282C-5B4B-BAAC-5CABAA3F29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41" t="47873" r="58563" b="14668"/>
          <a:stretch/>
        </p:blipFill>
        <p:spPr>
          <a:xfrm rot="5400000">
            <a:off x="3570006" y="8093844"/>
            <a:ext cx="1378157" cy="46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C376085-DAD4-B640-BB49-00A4720DB1C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6070" t="41218" r="53686" b="26695"/>
          <a:stretch/>
        </p:blipFill>
        <p:spPr>
          <a:xfrm rot="5400000">
            <a:off x="172579" y="452242"/>
            <a:ext cx="1573200" cy="1382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1D7C44-8CC3-344D-A70B-96D5CE8CD5F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5176" t="28645" r="34824" b="20623"/>
          <a:stretch/>
        </p:blipFill>
        <p:spPr>
          <a:xfrm rot="5400000">
            <a:off x="172579" y="2347946"/>
            <a:ext cx="1573200" cy="1382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2C5685-8ABA-264E-9179-6A976E52C115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0949" t="28645" r="32873" b="22792"/>
          <a:stretch/>
        </p:blipFill>
        <p:spPr>
          <a:xfrm rot="5400000">
            <a:off x="172579" y="4243650"/>
            <a:ext cx="1573200" cy="1382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313B0E-C6EF-AE45-8DB1-5CAFE9421070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30705" t="42520" r="31897" b="10217"/>
          <a:stretch/>
        </p:blipFill>
        <p:spPr>
          <a:xfrm rot="5400000">
            <a:off x="172579" y="6139354"/>
            <a:ext cx="1573200" cy="1382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3D3F75E-DE5D-4D42-BDBB-FB1FA30041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41" t="47873" r="58563" b="14668"/>
          <a:stretch/>
        </p:blipFill>
        <p:spPr>
          <a:xfrm rot="5400000">
            <a:off x="3603802" y="-1154155"/>
            <a:ext cx="1378157" cy="46828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169311-66B2-164F-A037-B37C222E7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41" t="47873" r="58563" b="14668"/>
          <a:stretch/>
        </p:blipFill>
        <p:spPr>
          <a:xfrm rot="5400000">
            <a:off x="3603802" y="600206"/>
            <a:ext cx="1378157" cy="46828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0A69C7-CB6F-C640-93A8-5E71CEC793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41" t="47873" r="58563" b="14668"/>
          <a:stretch/>
        </p:blipFill>
        <p:spPr>
          <a:xfrm rot="5400000">
            <a:off x="3603801" y="2495910"/>
            <a:ext cx="1378157" cy="46828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72B4EF7-DA9E-4945-B678-BFAC1B089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41" t="47873" r="58563" b="14668"/>
          <a:stretch/>
        </p:blipFill>
        <p:spPr>
          <a:xfrm rot="5400000">
            <a:off x="3559524" y="4443660"/>
            <a:ext cx="1378157" cy="46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950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Macintosh PowerPoint</Application>
  <PresentationFormat>Grand écran</PresentationFormat>
  <Paragraphs>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Véronique Blouin</dc:creator>
  <cp:lastModifiedBy>Véronique Blouin</cp:lastModifiedBy>
  <cp:revision>2</cp:revision>
  <dcterms:created xsi:type="dcterms:W3CDTF">2020-11-20T14:31:47Z</dcterms:created>
  <dcterms:modified xsi:type="dcterms:W3CDTF">2020-11-20T17:19:50Z</dcterms:modified>
</cp:coreProperties>
</file>