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0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917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648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1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057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698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5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841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74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325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035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3811-8F02-4DA6-8C79-DB219E37B70D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B704-171D-46CC-9E02-AF90E7FB4EF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88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9145" y="2369712"/>
            <a:ext cx="6744236" cy="1882731"/>
          </a:xfrm>
        </p:spPr>
        <p:txBody>
          <a:bodyPr/>
          <a:lstStyle/>
          <a:p>
            <a:r>
              <a:rPr lang="fr-CA" dirty="0" smtClean="0"/>
              <a:t>Les auteurs, </a:t>
            </a:r>
            <a:br>
              <a:rPr lang="fr-CA" dirty="0" smtClean="0"/>
            </a:br>
            <a:r>
              <a:rPr lang="fr-CA" dirty="0" smtClean="0"/>
              <a:t>à vos crayons!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45" y="835517"/>
            <a:ext cx="6096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Intention pédagogique : 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9851265" cy="4549417"/>
          </a:xfrm>
        </p:spPr>
        <p:txBody>
          <a:bodyPr>
            <a:normAutofit/>
          </a:bodyPr>
          <a:lstStyle/>
          <a:p>
            <a:r>
              <a:rPr lang="fr-CA" dirty="0" smtClean="0"/>
              <a:t>Créer un livre collectif de « Comment faire »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Qu’est-ce que des « Comment faire » ? </a:t>
            </a:r>
          </a:p>
          <a:p>
            <a:pPr>
              <a:buFontTx/>
              <a:buChar char="-"/>
            </a:pPr>
            <a:r>
              <a:rPr lang="fr-CA" dirty="0" smtClean="0"/>
              <a:t>Recettes à suivre </a:t>
            </a:r>
          </a:p>
          <a:p>
            <a:pPr>
              <a:buFontTx/>
              <a:buChar char="-"/>
            </a:pPr>
            <a:r>
              <a:rPr lang="fr-CA" dirty="0" smtClean="0"/>
              <a:t>Expériences scientifique à suivre</a:t>
            </a:r>
          </a:p>
          <a:p>
            <a:pPr>
              <a:buFontTx/>
              <a:buChar char="-"/>
            </a:pPr>
            <a:r>
              <a:rPr lang="fr-CA" dirty="0" smtClean="0"/>
              <a:t>Informer son lecteur sur comment faire quelque chose (ex.: Comment être un bon chasseur)</a:t>
            </a:r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1" y="212940"/>
            <a:ext cx="4602051" cy="33844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9806158">
            <a:off x="7850307" y="507918"/>
            <a:ext cx="1904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Comment </a:t>
            </a:r>
          </a:p>
          <a:p>
            <a:pPr algn="ctr"/>
            <a:r>
              <a:rPr lang="fr-CA" sz="2400" dirty="0" smtClean="0"/>
              <a:t>faire</a:t>
            </a:r>
            <a:endParaRPr lang="fr-CA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2035">
            <a:off x="9144162" y="630184"/>
            <a:ext cx="1282521" cy="12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/>
              <a:t>Différentes étapes du projet : </a:t>
            </a:r>
            <a:endParaRPr lang="fr-CA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1790163"/>
            <a:ext cx="1014747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Étape 1 : </a:t>
            </a:r>
          </a:p>
          <a:p>
            <a:r>
              <a:rPr lang="fr-CA" sz="2800" dirty="0" smtClean="0"/>
              <a:t>Voir différents exemples de textes informatifs. Ex. : sciences avec Yannick des Débrouillards, des recettes, des histoires).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8200" y="3274633"/>
            <a:ext cx="1014747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Étape 2 : </a:t>
            </a:r>
          </a:p>
          <a:p>
            <a:r>
              <a:rPr lang="fr-CA" sz="2800" dirty="0" smtClean="0"/>
              <a:t>Se pratiquer à devenir des auteurs de « Comment faire ». Étapes claires + dessins clairs.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8199" y="4759103"/>
            <a:ext cx="1014747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Étape 3 : </a:t>
            </a:r>
          </a:p>
          <a:p>
            <a:r>
              <a:rPr lang="fr-CA" sz="2800" dirty="0" smtClean="0"/>
              <a:t>Faire notre livre collectif (écriture, dessins, titre, 1</a:t>
            </a:r>
            <a:r>
              <a:rPr lang="fr-CA" sz="2800" baseline="30000" dirty="0" smtClean="0"/>
              <a:t>re</a:t>
            </a:r>
            <a:r>
              <a:rPr lang="fr-CA" sz="2800" dirty="0" smtClean="0"/>
              <a:t> et 4</a:t>
            </a:r>
            <a:r>
              <a:rPr lang="fr-CA" sz="2800" baseline="30000" dirty="0" smtClean="0"/>
              <a:t>e</a:t>
            </a:r>
            <a:r>
              <a:rPr lang="fr-CA" sz="2800" dirty="0" smtClean="0"/>
              <a:t> de couverture.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036" y="3966693"/>
            <a:ext cx="2693659" cy="28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8200" y="2956062"/>
            <a:ext cx="1014747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Étape 4 : </a:t>
            </a:r>
          </a:p>
          <a:p>
            <a:r>
              <a:rPr lang="fr-CA" sz="2800" dirty="0" smtClean="0"/>
              <a:t>Publication de notre livre collectif et présentation.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</p:spPr>
        <p:txBody>
          <a:bodyPr/>
          <a:lstStyle/>
          <a:p>
            <a:r>
              <a:rPr lang="fr-CA" b="1" dirty="0" smtClean="0"/>
              <a:t>Différentes étapes du projet : </a:t>
            </a:r>
            <a:endParaRPr lang="fr-CA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/>
          <a:stretch/>
        </p:blipFill>
        <p:spPr>
          <a:xfrm>
            <a:off x="12879" y="0"/>
            <a:ext cx="5899060" cy="7223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2" y="46507"/>
            <a:ext cx="6454588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135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Les auteurs,  à vos crayons!</vt:lpstr>
      <vt:lpstr>Intention pédagogique : </vt:lpstr>
      <vt:lpstr>Différentes étapes du projet : </vt:lpstr>
      <vt:lpstr>Différentes étapes du projet 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auteurs,  à vos crayons!</dc:title>
  <dc:creator>Anna Dostie</dc:creator>
  <cp:lastModifiedBy>Anna Dostie</cp:lastModifiedBy>
  <cp:revision>5</cp:revision>
  <dcterms:created xsi:type="dcterms:W3CDTF">2020-11-13T19:12:58Z</dcterms:created>
  <dcterms:modified xsi:type="dcterms:W3CDTF">2020-11-13T20:21:10Z</dcterms:modified>
</cp:coreProperties>
</file>