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xanne larouche" userId="8b0cc33c335caeaf" providerId="LiveId" clId="{3F4294E0-5972-4559-8776-7C3D83C2C151}"/>
    <pc:docChg chg="modSld">
      <pc:chgData name="roxanne larouche" userId="8b0cc33c335caeaf" providerId="LiveId" clId="{3F4294E0-5972-4559-8776-7C3D83C2C151}" dt="2019-02-04T16:20:56.960" v="13" actId="1076"/>
      <pc:docMkLst>
        <pc:docMk/>
      </pc:docMkLst>
      <pc:sldChg chg="modSp">
        <pc:chgData name="roxanne larouche" userId="8b0cc33c335caeaf" providerId="LiveId" clId="{3F4294E0-5972-4559-8776-7C3D83C2C151}" dt="2019-02-04T16:20:56.960" v="13" actId="1076"/>
        <pc:sldMkLst>
          <pc:docMk/>
          <pc:sldMk cId="2701040983" sldId="258"/>
        </pc:sldMkLst>
        <pc:spChg chg="mod">
          <ac:chgData name="roxanne larouche" userId="8b0cc33c335caeaf" providerId="LiveId" clId="{3F4294E0-5972-4559-8776-7C3D83C2C151}" dt="2019-02-04T16:20:50.180" v="12" actId="20577"/>
          <ac:spMkLst>
            <pc:docMk/>
            <pc:sldMk cId="2701040983" sldId="258"/>
            <ac:spMk id="4" creationId="{8352A6B4-25CE-48C1-BA40-4C5B6692776D}"/>
          </ac:spMkLst>
        </pc:spChg>
        <pc:picChg chg="mod">
          <ac:chgData name="roxanne larouche" userId="8b0cc33c335caeaf" providerId="LiveId" clId="{3F4294E0-5972-4559-8776-7C3D83C2C151}" dt="2019-02-04T16:20:56.960" v="13" actId="1076"/>
          <ac:picMkLst>
            <pc:docMk/>
            <pc:sldMk cId="2701040983" sldId="258"/>
            <ac:picMk id="6" creationId="{C044361A-C051-4D59-ACB2-2176D7813303}"/>
          </ac:picMkLst>
        </pc:picChg>
      </pc:sldChg>
    </pc:docChg>
  </pc:docChgLst>
  <pc:docChgLst>
    <pc:chgData userId="8b0cc33c335caeaf" providerId="LiveId" clId="{8D73A91A-0DA1-4E25-A7BC-EFABDBF8A384}"/>
    <pc:docChg chg="custSel modSld">
      <pc:chgData name="" userId="8b0cc33c335caeaf" providerId="LiveId" clId="{8D73A91A-0DA1-4E25-A7BC-EFABDBF8A384}" dt="2018-11-20T19:25:52.818" v="66" actId="1076"/>
      <pc:docMkLst>
        <pc:docMk/>
      </pc:docMkLst>
      <pc:sldChg chg="addSp modSp">
        <pc:chgData name="" userId="8b0cc33c335caeaf" providerId="LiveId" clId="{8D73A91A-0DA1-4E25-A7BC-EFABDBF8A384}" dt="2018-11-20T19:25:13.928" v="60" actId="1076"/>
        <pc:sldMkLst>
          <pc:docMk/>
          <pc:sldMk cId="2412437480" sldId="256"/>
        </pc:sldMkLst>
        <pc:picChg chg="add mod">
          <ac:chgData name="" userId="8b0cc33c335caeaf" providerId="LiveId" clId="{8D73A91A-0DA1-4E25-A7BC-EFABDBF8A384}" dt="2018-11-20T19:25:13.928" v="60" actId="1076"/>
          <ac:picMkLst>
            <pc:docMk/>
            <pc:sldMk cId="2412437480" sldId="256"/>
            <ac:picMk id="6" creationId="{385B65DB-F3DB-4121-8D02-76B1942BC9E7}"/>
          </ac:picMkLst>
        </pc:picChg>
      </pc:sldChg>
      <pc:sldChg chg="addSp delSp modSp">
        <pc:chgData name="" userId="8b0cc33c335caeaf" providerId="LiveId" clId="{8D73A91A-0DA1-4E25-A7BC-EFABDBF8A384}" dt="2018-11-20T19:25:36.206" v="65" actId="688"/>
        <pc:sldMkLst>
          <pc:docMk/>
          <pc:sldMk cId="288807209" sldId="257"/>
        </pc:sldMkLst>
        <pc:spChg chg="add del mod">
          <ac:chgData name="" userId="8b0cc33c335caeaf" providerId="LiveId" clId="{8D73A91A-0DA1-4E25-A7BC-EFABDBF8A384}" dt="2018-11-20T13:27:52.623" v="4"/>
          <ac:spMkLst>
            <pc:docMk/>
            <pc:sldMk cId="288807209" sldId="257"/>
            <ac:spMk id="7" creationId="{F395C29D-7D20-45C9-9677-D4E2F4738313}"/>
          </ac:spMkLst>
        </pc:spChg>
        <pc:picChg chg="add mod">
          <ac:chgData name="" userId="8b0cc33c335caeaf" providerId="LiveId" clId="{8D73A91A-0DA1-4E25-A7BC-EFABDBF8A384}" dt="2018-11-20T19:25:36.206" v="65" actId="688"/>
          <ac:picMkLst>
            <pc:docMk/>
            <pc:sldMk cId="288807209" sldId="257"/>
            <ac:picMk id="6" creationId="{12419531-198D-4CB9-B8EA-77363D342D8E}"/>
          </ac:picMkLst>
        </pc:picChg>
      </pc:sldChg>
      <pc:sldChg chg="addSp delSp modSp">
        <pc:chgData name="" userId="8b0cc33c335caeaf" providerId="LiveId" clId="{8D73A91A-0DA1-4E25-A7BC-EFABDBF8A384}" dt="2018-11-20T19:25:52.818" v="66" actId="1076"/>
        <pc:sldMkLst>
          <pc:docMk/>
          <pc:sldMk cId="2701040983" sldId="258"/>
        </pc:sldMkLst>
        <pc:spChg chg="mod">
          <ac:chgData name="" userId="8b0cc33c335caeaf" providerId="LiveId" clId="{8D73A91A-0DA1-4E25-A7BC-EFABDBF8A384}" dt="2018-11-20T13:32:48.469" v="26" actId="20577"/>
          <ac:spMkLst>
            <pc:docMk/>
            <pc:sldMk cId="2701040983" sldId="258"/>
            <ac:spMk id="4" creationId="{8352A6B4-25CE-48C1-BA40-4C5B6692776D}"/>
          </ac:spMkLst>
        </pc:spChg>
        <pc:spChg chg="add del mod">
          <ac:chgData name="" userId="8b0cc33c335caeaf" providerId="LiveId" clId="{8D73A91A-0DA1-4E25-A7BC-EFABDBF8A384}" dt="2018-11-20T13:32:23.008" v="14"/>
          <ac:spMkLst>
            <pc:docMk/>
            <pc:sldMk cId="2701040983" sldId="258"/>
            <ac:spMk id="7" creationId="{0EEA51BC-7468-4BDA-98C2-96522BBCCDC8}"/>
          </ac:spMkLst>
        </pc:spChg>
        <pc:picChg chg="add del mod">
          <ac:chgData name="" userId="8b0cc33c335caeaf" providerId="LiveId" clId="{8D73A91A-0DA1-4E25-A7BC-EFABDBF8A384}" dt="2018-11-20T19:25:52.818" v="66" actId="1076"/>
          <ac:picMkLst>
            <pc:docMk/>
            <pc:sldMk cId="2701040983" sldId="258"/>
            <ac:picMk id="6" creationId="{C044361A-C051-4D59-ACB2-2176D7813303}"/>
          </ac:picMkLst>
        </pc:picChg>
      </pc:sldChg>
      <pc:sldChg chg="modSp">
        <pc:chgData name="" userId="8b0cc33c335caeaf" providerId="LiveId" clId="{8D73A91A-0DA1-4E25-A7BC-EFABDBF8A384}" dt="2018-11-20T13:34:18.034" v="58"/>
        <pc:sldMkLst>
          <pc:docMk/>
          <pc:sldMk cId="2375060948" sldId="259"/>
        </pc:sldMkLst>
        <pc:spChg chg="mod">
          <ac:chgData name="" userId="8b0cc33c335caeaf" providerId="LiveId" clId="{8D73A91A-0DA1-4E25-A7BC-EFABDBF8A384}" dt="2018-11-20T13:34:18.034" v="58"/>
          <ac:spMkLst>
            <pc:docMk/>
            <pc:sldMk cId="2375060948" sldId="259"/>
            <ac:spMk id="4" creationId="{8352A6B4-25CE-48C1-BA40-4C5B6692776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82D935-6292-4D01-8888-04E63A8214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FEEE68-ED96-4187-97F5-7F8C70A0BF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0E7257-69E8-46E8-BA34-0879B9E95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FDBEA-A148-410D-825F-60D1EBC430A1}" type="datetimeFigureOut">
              <a:rPr lang="fr-CA" smtClean="0"/>
              <a:t>2019-02-04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50FA49-7C14-4FEF-A104-82186CE82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639A47-88F5-4C36-91D6-1329337AD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0EDF-613F-4FDD-BD5E-0F1D3BE7EA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80475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737C62-135D-414E-99A7-9B2E8CF2F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E05B58A-018B-4FFA-AA19-B786E74028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78EE3-DE18-4F0C-8D16-09644D2EA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FDBEA-A148-410D-825F-60D1EBC430A1}" type="datetimeFigureOut">
              <a:rPr lang="fr-CA" smtClean="0"/>
              <a:t>2019-02-04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AA7D92-50AA-4071-B848-BE550C325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E89A4A-5D54-4371-9FB0-FC94BC0C9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0EDF-613F-4FDD-BD5E-0F1D3BE7EA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0939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39FF987-3AF2-419C-9768-585381ED6B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7D9C67D-FBA9-4A9F-A921-059DE57D77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0154F8-9CA4-431E-9AEA-1A23A4B3C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FDBEA-A148-410D-825F-60D1EBC430A1}" type="datetimeFigureOut">
              <a:rPr lang="fr-CA" smtClean="0"/>
              <a:t>2019-02-04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9562C4-058F-4C80-87FE-3B49486F8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B82DC5-1BFE-4B33-BA6A-1075854E3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0EDF-613F-4FDD-BD5E-0F1D3BE7EA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6101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03BC19-2C2B-434C-9BFE-60564A6BA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FE46CA-5CBF-4BC1-865D-3A29345D0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0CE0B1-0355-48A4-9D80-2E43D9DB1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FDBEA-A148-410D-825F-60D1EBC430A1}" type="datetimeFigureOut">
              <a:rPr lang="fr-CA" smtClean="0"/>
              <a:t>2019-02-04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9D4F95-EF2C-4B70-8873-7DE6848E8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E3958D-4B04-4F05-95D6-7D4880D91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0EDF-613F-4FDD-BD5E-0F1D3BE7EA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97630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7A329D-8B64-4402-8EBA-26CDD8604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9227C6E-FA3A-471A-868D-A45C061D50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859FE8-86A9-4466-BC92-6738908BC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FDBEA-A148-410D-825F-60D1EBC430A1}" type="datetimeFigureOut">
              <a:rPr lang="fr-CA" smtClean="0"/>
              <a:t>2019-02-04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CA0E32-50B7-4AA9-B33A-A6CD9DAF3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53F52B-631A-4B63-821E-991F9EEDC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0EDF-613F-4FDD-BD5E-0F1D3BE7EA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56314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9DAD12-A9F6-4883-82C9-45F7F5A1F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D480D80-9A62-4467-972A-FDB7224E0C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B5DA794-F5C2-4312-A723-6C29DE748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DD2015D-0A20-441B-ABBE-AFA6C7837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FDBEA-A148-410D-825F-60D1EBC430A1}" type="datetimeFigureOut">
              <a:rPr lang="fr-CA" smtClean="0"/>
              <a:t>2019-02-04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1C8CB7B-306A-4C94-8678-1A9332DB9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EEF8A6-F236-426A-8BCA-39B3F0179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0EDF-613F-4FDD-BD5E-0F1D3BE7EA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74749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0DD5BE-03FB-4DC1-A8B2-23A3C467A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349E00-A9DA-4E97-BA94-9598985A4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86D74B5-1521-4001-B170-EAF74DFE0F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7A44DE6-DF9E-4781-84B2-29A3B6B846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7BCE04B-0391-4343-A384-E090F0E195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E6230DE-FFD4-4CEC-AC9C-D5D9FD628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FDBEA-A148-410D-825F-60D1EBC430A1}" type="datetimeFigureOut">
              <a:rPr lang="fr-CA" smtClean="0"/>
              <a:t>2019-02-04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B869453-71DA-401D-92B6-9527D79C1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85331C9-6BFA-4D3E-AD8F-79B485195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0EDF-613F-4FDD-BD5E-0F1D3BE7EA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6281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0D78BF-4BE8-408B-AC6A-0A23E96DF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B66D740-36D8-4213-8A13-EDE7D9B70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FDBEA-A148-410D-825F-60D1EBC430A1}" type="datetimeFigureOut">
              <a:rPr lang="fr-CA" smtClean="0"/>
              <a:t>2019-02-04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987F879-A20D-4EA6-844F-CA0DEF579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42E1ECB-ED74-4474-9715-C3E3F93E1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0EDF-613F-4FDD-BD5E-0F1D3BE7EA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97950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8133841-8B0C-4239-A259-7F4902D7B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FDBEA-A148-410D-825F-60D1EBC430A1}" type="datetimeFigureOut">
              <a:rPr lang="fr-CA" smtClean="0"/>
              <a:t>2019-02-04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88F5829-7C44-457E-9AD3-4C1942BDF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755D451-0937-4747-88E4-FBDB577D1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0EDF-613F-4FDD-BD5E-0F1D3BE7EA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01915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477F86-9882-40C3-B940-CA48F55B3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6C6A60-9641-42C2-8E13-27A735066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71C3C21-E17E-4B7F-8745-043C8F342C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9CCD5AF-0E9F-46FA-9261-53FDC829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FDBEA-A148-410D-825F-60D1EBC430A1}" type="datetimeFigureOut">
              <a:rPr lang="fr-CA" smtClean="0"/>
              <a:t>2019-02-04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D8BE19E-61B5-4918-B905-6007BF618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8023AFD-6CB3-4844-9A38-47C0462B2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0EDF-613F-4FDD-BD5E-0F1D3BE7EA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01252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3C5C93-E316-4884-9DE0-FC22D481F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71606FB-F4F5-498E-AD1B-991F1B4775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B024850-9AB9-47A7-BC8C-09BEB8CA57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10E1E3E-0686-4BDA-8838-DC7CCD02F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FDBEA-A148-410D-825F-60D1EBC430A1}" type="datetimeFigureOut">
              <a:rPr lang="fr-CA" smtClean="0"/>
              <a:t>2019-02-04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D85999F-286F-47E9-A31A-7F059A23A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037F9E8-E68E-434C-B613-D3EF227E7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0EDF-613F-4FDD-BD5E-0F1D3BE7EA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74439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966EA1B-79A8-400E-8409-58B06F05E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6A8A932-B196-4423-AA5E-6568032045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FA2988-1351-459E-966F-052FE8FFA0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FDBEA-A148-410D-825F-60D1EBC430A1}" type="datetimeFigureOut">
              <a:rPr lang="fr-CA" smtClean="0"/>
              <a:t>2019-02-04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BD4403-CF9F-4052-A383-E5AD731294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96B840-7695-4374-A6A3-987DD6932F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70EDF-613F-4FDD-BD5E-0F1D3BE7EA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9791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70677&amp;picture=&amp;jazyk=CN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Dactylonomie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Hand_4.gif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av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954A22-C3AB-4070-945D-E851C1EB8F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Regarder les images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76C15F-63FC-4928-8D13-741EBDCC27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52A6B4-25CE-48C1-BA40-4C5B6692776D}"/>
              </a:ext>
            </a:extLst>
          </p:cNvPr>
          <p:cNvSpPr/>
          <p:nvPr/>
        </p:nvSpPr>
        <p:spPr>
          <a:xfrm>
            <a:off x="616226" y="477078"/>
            <a:ext cx="10982739" cy="5874026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A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MV Boli" panose="02000500030200090000" pitchFamily="2" charset="0"/>
              </a:rPr>
              <a:t>Regarder les images</a:t>
            </a:r>
          </a:p>
          <a:p>
            <a:pPr algn="ctr"/>
            <a:endParaRPr lang="fr-CA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cs typeface="MV Boli" panose="02000500030200090000" pitchFamily="2" charset="0"/>
            </a:endParaRPr>
          </a:p>
          <a:p>
            <a:pPr algn="ctr"/>
            <a:endParaRPr lang="fr-CA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cs typeface="MV Boli" panose="02000500030200090000" pitchFamily="2" charset="0"/>
            </a:endParaRPr>
          </a:p>
          <a:p>
            <a:pPr algn="ctr"/>
            <a:r>
              <a:rPr lang="fr-C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MV Boli" panose="02000500030200090000" pitchFamily="2" charset="0"/>
              </a:rPr>
              <a:t>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385B65DB-F3DB-4121-8D02-76B1942BC9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180458" y="3414091"/>
            <a:ext cx="3831084" cy="1843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437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954A22-C3AB-4070-945D-E851C1EB8F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Regarder les images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76C15F-63FC-4928-8D13-741EBDCC27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52A6B4-25CE-48C1-BA40-4C5B6692776D}"/>
              </a:ext>
            </a:extLst>
          </p:cNvPr>
          <p:cNvSpPr/>
          <p:nvPr/>
        </p:nvSpPr>
        <p:spPr>
          <a:xfrm>
            <a:off x="616226" y="477078"/>
            <a:ext cx="10982739" cy="5874026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A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MV Boli" panose="02000500030200090000" pitchFamily="2" charset="0"/>
              </a:rPr>
              <a:t>Utiliser son doigt</a:t>
            </a:r>
          </a:p>
          <a:p>
            <a:pPr algn="ctr"/>
            <a:endParaRPr lang="fr-CA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cs typeface="MV Boli" panose="02000500030200090000" pitchFamily="2" charset="0"/>
            </a:endParaRPr>
          </a:p>
          <a:p>
            <a:pPr algn="ctr"/>
            <a:endParaRPr lang="fr-CA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cs typeface="MV Boli" panose="02000500030200090000" pitchFamily="2" charset="0"/>
            </a:endParaRPr>
          </a:p>
          <a:p>
            <a:pPr algn="ctr"/>
            <a:r>
              <a:rPr lang="fr-C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MV Boli" panose="02000500030200090000" pitchFamily="2" charset="0"/>
              </a:rPr>
              <a:t>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2419531-198D-4CB9-B8EA-77363D342D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3115447">
            <a:off x="5362055" y="2995334"/>
            <a:ext cx="1407495" cy="257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07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kUpDiag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954A22-C3AB-4070-945D-E851C1EB8F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Regarder les images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76C15F-63FC-4928-8D13-741EBDCC27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52A6B4-25CE-48C1-BA40-4C5B6692776D}"/>
              </a:ext>
            </a:extLst>
          </p:cNvPr>
          <p:cNvSpPr/>
          <p:nvPr/>
        </p:nvSpPr>
        <p:spPr>
          <a:xfrm>
            <a:off x="616226" y="477078"/>
            <a:ext cx="10982739" cy="5874026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cs typeface="MV Boli" panose="02000500030200090000" pitchFamily="2" charset="0"/>
            </a:endParaRPr>
          </a:p>
          <a:p>
            <a:pPr algn="ctr"/>
            <a:r>
              <a:rPr lang="fr-CA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MV Boli" panose="02000500030200090000" pitchFamily="2" charset="0"/>
              </a:rPr>
              <a:t>Cacher des lettres, des syllabes</a:t>
            </a:r>
          </a:p>
          <a:p>
            <a:pPr algn="ctr"/>
            <a:endParaRPr lang="fr-CA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cs typeface="MV Boli" panose="02000500030200090000" pitchFamily="2" charset="0"/>
            </a:endParaRPr>
          </a:p>
          <a:p>
            <a:pPr algn="ctr"/>
            <a:r>
              <a:rPr lang="fr-CA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MV Boli" panose="02000500030200090000" pitchFamily="2" charset="0"/>
              </a:rPr>
              <a:t>Cacher </a:t>
            </a:r>
          </a:p>
          <a:p>
            <a:pPr algn="ctr"/>
            <a:endParaRPr lang="fr-CA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cs typeface="MV Boli" panose="02000500030200090000" pitchFamily="2" charset="0"/>
            </a:endParaRPr>
          </a:p>
          <a:p>
            <a:pPr algn="ctr"/>
            <a:endParaRPr lang="fr-CA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cs typeface="MV Boli" panose="02000500030200090000" pitchFamily="2" charset="0"/>
            </a:endParaRPr>
          </a:p>
          <a:p>
            <a:pPr algn="ctr"/>
            <a:r>
              <a:rPr lang="fr-C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MV Boli" panose="02000500030200090000" pitchFamily="2" charset="0"/>
              </a:rPr>
              <a:t>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044361A-C051-4D59-ACB2-2176D78133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378960" y="3165475"/>
            <a:ext cx="1404937" cy="252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040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954A22-C3AB-4070-945D-E851C1EB8F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Regarder les images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76C15F-63FC-4928-8D13-741EBDCC27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52A6B4-25CE-48C1-BA40-4C5B6692776D}"/>
              </a:ext>
            </a:extLst>
          </p:cNvPr>
          <p:cNvSpPr/>
          <p:nvPr/>
        </p:nvSpPr>
        <p:spPr>
          <a:xfrm>
            <a:off x="616226" y="477078"/>
            <a:ext cx="10982739" cy="5874026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A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MV Boli" panose="02000500030200090000" pitchFamily="2" charset="0"/>
              </a:rPr>
              <a:t>Utiliser des références dans la classe</a:t>
            </a:r>
          </a:p>
          <a:p>
            <a:pPr algn="ctr"/>
            <a:endParaRPr lang="fr-CA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cs typeface="MV Boli" panose="02000500030200090000" pitchFamily="2" charset="0"/>
            </a:endParaRPr>
          </a:p>
          <a:p>
            <a:pPr algn="ctr"/>
            <a:r>
              <a:rPr lang="fr-CA" sz="3200" dirty="0">
                <a:solidFill>
                  <a:schemeClr val="accent2"/>
                </a:solidFill>
                <a:latin typeface="Comic Sans MS" panose="030F0702030302020204" pitchFamily="66" charset="0"/>
                <a:cs typeface="MV Boli" panose="02000500030200090000" pitchFamily="2" charset="0"/>
              </a:rPr>
              <a:t>Aa, Bb, Cc… Les sons </a:t>
            </a:r>
          </a:p>
          <a:p>
            <a:pPr algn="ctr"/>
            <a:r>
              <a:rPr lang="fr-C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MV Boli" panose="0200050003020009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50609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</TotalTime>
  <Words>43</Words>
  <Application>Microsoft Office PowerPoint</Application>
  <PresentationFormat>Grand écran</PresentationFormat>
  <Paragraphs>23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Comic Sans MS</vt:lpstr>
      <vt:lpstr>Thème Office</vt:lpstr>
      <vt:lpstr>Regarder les images</vt:lpstr>
      <vt:lpstr>Regarder les images</vt:lpstr>
      <vt:lpstr>Regarder les images</vt:lpstr>
      <vt:lpstr>Regarder les images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Regarder les images</dc:title>
  <dc:creator>roxanne larouche</dc:creator>
  <cp:lastModifiedBy>roxanne larouche</cp:lastModifiedBy>
  <cp:revision>2</cp:revision>
  <dcterms:created xsi:type="dcterms:W3CDTF">2018-11-20T01:36:53Z</dcterms:created>
  <dcterms:modified xsi:type="dcterms:W3CDTF">2019-02-04T16:21:04Z</dcterms:modified>
</cp:coreProperties>
</file>