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4" r:id="rId6"/>
    <p:sldId id="270" r:id="rId7"/>
    <p:sldId id="268" r:id="rId8"/>
    <p:sldId id="274" r:id="rId9"/>
    <p:sldId id="269" r:id="rId10"/>
    <p:sldId id="271" r:id="rId11"/>
    <p:sldId id="272" r:id="rId12"/>
    <p:sldId id="261" r:id="rId13"/>
    <p:sldId id="262" r:id="rId14"/>
    <p:sldId id="266" r:id="rId15"/>
    <p:sldId id="267" r:id="rId16"/>
    <p:sldId id="265" r:id="rId17"/>
    <p:sldId id="273" r:id="rId18"/>
    <p:sldId id="277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30"/>
  </p:normalViewPr>
  <p:slideViewPr>
    <p:cSldViewPr snapToGrid="0" snapToObjects="1">
      <p:cViewPr varScale="1">
        <p:scale>
          <a:sx n="81" d="100"/>
          <a:sy n="81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0C7D5-936B-5642-987C-B9AF1FA1690B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CC6A7-973F-1545-8ACF-77511BA58ED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784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Mouvement provincial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Génie en herbe/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pantologie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qu’un</a:t>
            </a:r>
            <a:r>
              <a:rPr lang="fr-F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Génie en herbe ?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Repéré à http://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mpghp.ca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/content/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-ce-que-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en-herbe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C6A7-973F-1545-8ACF-77511BA58ED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34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Mouvement provincial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Génie en herbe/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pantologie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qu’un</a:t>
            </a:r>
            <a:r>
              <a:rPr lang="fr-F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Génie en herbe ?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Repéré à http://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mpghp.ca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/content/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-ce-que-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en-herbe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C6A7-973F-1545-8ACF-77511BA58ED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23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Image repéré</a:t>
            </a:r>
            <a:r>
              <a:rPr lang="fr-CA" baseline="0" dirty="0" smtClean="0"/>
              <a:t> sur </a:t>
            </a:r>
            <a:r>
              <a:rPr lang="fr-CA" baseline="0" dirty="0" err="1" smtClean="0"/>
              <a:t>Pixabay</a:t>
            </a:r>
            <a:r>
              <a:rPr lang="fr-CA" baseline="0" dirty="0" smtClean="0"/>
              <a:t>, un site libre de droit. Repéré à https://</a:t>
            </a:r>
            <a:r>
              <a:rPr lang="fr-CA" baseline="0" dirty="0" err="1" smtClean="0"/>
              <a:t>pixabay.com</a:t>
            </a:r>
            <a:r>
              <a:rPr lang="fr-CA" baseline="0" dirty="0" smtClean="0"/>
              <a:t>/</a:t>
            </a:r>
            <a:r>
              <a:rPr lang="fr-CA" baseline="0" dirty="0" err="1" smtClean="0"/>
              <a:t>fr</a:t>
            </a:r>
            <a:r>
              <a:rPr lang="fr-CA" baseline="0" dirty="0" smtClean="0"/>
              <a:t>/navire-voiles-guerre-canon-marine-309618/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C6A7-973F-1545-8ACF-77511BA58ED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70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D’INTERVENTION EN CONTEXTE (PIC)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Par madame </a:t>
            </a:r>
            <a:r>
              <a:rPr lang="fr-CA" dirty="0" err="1" smtClean="0"/>
              <a:t>marianne</a:t>
            </a:r>
            <a:r>
              <a:rPr lang="fr-CA" dirty="0" smtClean="0"/>
              <a:t> </a:t>
            </a:r>
            <a:r>
              <a:rPr lang="fr-CA" dirty="0" err="1" smtClean="0"/>
              <a:t>croteau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Projet réalisé dans le cadre du stage en responsabilité en éducation préscolaire et en enseignement primaire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780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2736" y="709448"/>
            <a:ext cx="222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latin typeface="Gill Sans Ultra Bold" charset="0"/>
                <a:ea typeface="Gill Sans Ultra Bold" charset="0"/>
                <a:cs typeface="Gill Sans Ultra Bold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6289" y="2308435"/>
            <a:ext cx="100268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latin typeface="Gill Sans Ultra Bold" charset="0"/>
                <a:ea typeface="Gill Sans Ultra Bold" charset="0"/>
                <a:cs typeface="Gill Sans Ultra Bold" charset="0"/>
              </a:rPr>
              <a:t>Que la meilleure équipe gagne</a:t>
            </a:r>
            <a:r>
              <a:rPr lang="mr-IN" sz="6000" dirty="0" smtClean="0">
                <a:latin typeface="Gill Sans Ultra Bold" charset="0"/>
                <a:ea typeface="Gill Sans Ultra Bold" charset="0"/>
                <a:cs typeface="Gill Sans Ultra Bold" charset="0"/>
              </a:rPr>
              <a:t>…</a:t>
            </a:r>
            <a:endParaRPr lang="fr-CA" sz="6000" dirty="0" smtClean="0">
              <a:latin typeface="Gill Sans Ultra Bold" charset="0"/>
              <a:ea typeface="Gill Sans Ultra Bold" charset="0"/>
              <a:cs typeface="Gill Sans Ultra Bold" charset="0"/>
            </a:endParaRPr>
          </a:p>
          <a:p>
            <a:pPr algn="ctr"/>
            <a:endParaRPr lang="fr-CA" sz="6000" dirty="0">
              <a:latin typeface="Gill Sans Ultra Bold" charset="0"/>
              <a:ea typeface="Gill Sans Ultra Bold" charset="0"/>
              <a:cs typeface="Gill Sans Ultra Bold" charset="0"/>
            </a:endParaRPr>
          </a:p>
          <a:p>
            <a:pPr algn="ctr"/>
            <a:r>
              <a:rPr lang="fr-CA" sz="6000" dirty="0" smtClean="0">
                <a:latin typeface="Gill Sans Ultra Bold" charset="0"/>
                <a:ea typeface="Gill Sans Ultra Bold" charset="0"/>
                <a:cs typeface="Gill Sans Ultra Bold" charset="0"/>
              </a:rPr>
              <a:t>Temps : 30 secondes</a:t>
            </a:r>
            <a:endParaRPr lang="fr-CA" sz="60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2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72967" y="2289663"/>
            <a:ext cx="10815144" cy="1478570"/>
          </a:xfrm>
        </p:spPr>
        <p:txBody>
          <a:bodyPr>
            <a:noAutofit/>
          </a:bodyPr>
          <a:lstStyle/>
          <a:p>
            <a:pPr algn="ctr"/>
            <a:r>
              <a:rPr lang="fr-CA" sz="8000" dirty="0" smtClean="0">
                <a:latin typeface="Century Gothic" charset="0"/>
                <a:ea typeface="Century Gothic" charset="0"/>
                <a:cs typeface="Century Gothic" charset="0"/>
              </a:rPr>
              <a:t>THÈME : </a:t>
            </a:r>
            <a:br>
              <a:rPr lang="fr-CA" sz="8000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CA" sz="8000" dirty="0" smtClean="0">
                <a:latin typeface="Century Gothic" charset="0"/>
                <a:ea typeface="Century Gothic" charset="0"/>
                <a:cs typeface="Century Gothic" charset="0"/>
              </a:rPr>
              <a:t>UNIVERS SOCIAL </a:t>
            </a:r>
            <a:endParaRPr lang="fr-CA" sz="8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3" y="310778"/>
            <a:ext cx="2304938" cy="22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01744" y="2289663"/>
            <a:ext cx="6394504" cy="1478570"/>
          </a:xfrm>
        </p:spPr>
        <p:txBody>
          <a:bodyPr>
            <a:noAutofit/>
          </a:bodyPr>
          <a:lstStyle/>
          <a:p>
            <a:r>
              <a:rPr lang="fr-CA" sz="8000" dirty="0" smtClean="0">
                <a:latin typeface="Century Gothic" charset="0"/>
                <a:ea typeface="Century Gothic" charset="0"/>
                <a:cs typeface="Century Gothic" charset="0"/>
              </a:rPr>
              <a:t>Question 1 </a:t>
            </a:r>
            <a:endParaRPr lang="fr-CA" sz="8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1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0241" y="1800931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VRAI OU FAUX : la BATAILLE DES </a:t>
            </a:r>
            <a:r>
              <a:rPr lang="fr-CA" dirty="0" err="1" smtClean="0"/>
              <a:t>PLAINes</a:t>
            </a:r>
            <a:r>
              <a:rPr lang="fr-CA" dirty="0" smtClean="0"/>
              <a:t> </a:t>
            </a:r>
            <a:r>
              <a:rPr lang="fr-CA" dirty="0" smtClean="0"/>
              <a:t>D’ABRAHAM A EU LIEU, LE 24 SEPTEMBRE 1845 ? </a:t>
            </a:r>
            <a:br>
              <a:rPr lang="fr-CA" dirty="0" smtClean="0"/>
            </a:br>
            <a:r>
              <a:rPr lang="fr-CA" dirty="0" smtClean="0"/>
              <a:t>(5 </a:t>
            </a:r>
            <a:r>
              <a:rPr lang="fr-CA" dirty="0" err="1" smtClean="0"/>
              <a:t>POINTs</a:t>
            </a:r>
            <a:r>
              <a:rPr lang="fr-CA" dirty="0" smtClean="0"/>
              <a:t>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951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01744" y="2289663"/>
            <a:ext cx="6394504" cy="1478570"/>
          </a:xfrm>
        </p:spPr>
        <p:txBody>
          <a:bodyPr>
            <a:noAutofit/>
          </a:bodyPr>
          <a:lstStyle/>
          <a:p>
            <a:r>
              <a:rPr lang="fr-CA" sz="8000" dirty="0" smtClean="0">
                <a:latin typeface="Century Gothic" charset="0"/>
                <a:ea typeface="Century Gothic" charset="0"/>
                <a:cs typeface="Century Gothic" charset="0"/>
              </a:rPr>
              <a:t>Question 2 </a:t>
            </a:r>
            <a:endParaRPr lang="fr-CA" sz="8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7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20241" y="1454089"/>
            <a:ext cx="9905998" cy="4079607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Complète la phrase suivante :</a:t>
            </a:r>
            <a:br>
              <a:rPr lang="fr-CA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fr-CA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L’Acte de </a:t>
            </a:r>
            <a:r>
              <a:rPr lang="fr-CA" dirty="0" err="1" smtClean="0">
                <a:latin typeface="Consolas" charset="0"/>
                <a:ea typeface="Consolas" charset="0"/>
                <a:cs typeface="Consolas" charset="0"/>
              </a:rPr>
              <a:t>québec</a:t>
            </a: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 de 1774 permet aux canadiens français de conserver la __________________________, la ___________________________ et le régime __________________________.</a:t>
            </a:r>
            <a:br>
              <a:rPr lang="fr-CA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fr-CA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(15 points)</a:t>
            </a:r>
            <a:endParaRPr lang="fr-CA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2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3001744" y="2289663"/>
            <a:ext cx="6394504" cy="1478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 smtClean="0">
                <a:latin typeface="Century Gothic" charset="0"/>
                <a:ea typeface="Century Gothic" charset="0"/>
                <a:cs typeface="Century Gothic" charset="0"/>
              </a:rPr>
              <a:t>Question 3 </a:t>
            </a:r>
            <a:endParaRPr lang="fr-CA" sz="8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7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220241" y="1454089"/>
            <a:ext cx="9905998" cy="40796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Quand est survenu la guerre d’indépendance des États-Unis ?</a:t>
            </a:r>
          </a:p>
          <a:p>
            <a:pPr marL="742950" indent="-742950">
              <a:buAutoNum type="alphaUcParenR"/>
            </a:pP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16</a:t>
            </a:r>
            <a:r>
              <a:rPr lang="fr-CA" baseline="30000" dirty="0" smtClean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 SIÈCLE</a:t>
            </a:r>
          </a:p>
          <a:p>
            <a:pPr marL="742950" indent="-742950">
              <a:buAutoNum type="alphaUcParenR"/>
            </a:pP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17</a:t>
            </a:r>
            <a:r>
              <a:rPr lang="fr-CA" baseline="30000" dirty="0" smtClean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 SIÈCLE</a:t>
            </a:r>
          </a:p>
          <a:p>
            <a:pPr marL="742950" indent="-742950">
              <a:buAutoNum type="alphaUcParenR"/>
            </a:pP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18</a:t>
            </a:r>
            <a:r>
              <a:rPr lang="fr-CA" baseline="30000" dirty="0" smtClean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 SIÈCLE</a:t>
            </a:r>
          </a:p>
          <a:p>
            <a:pPr marL="742950" indent="-742950">
              <a:buAutoNum type="alphaUcParenR"/>
            </a:pP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19</a:t>
            </a:r>
            <a:r>
              <a:rPr lang="fr-CA" baseline="30000" dirty="0" smtClean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 SIÈCLE</a:t>
            </a:r>
          </a:p>
          <a:p>
            <a:pPr marL="742950" indent="-742950">
              <a:buAutoNum type="alphaUcParenR"/>
            </a:pPr>
            <a:endParaRPr lang="fr-CA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fr-CA" dirty="0" smtClean="0">
                <a:latin typeface="Consolas" charset="0"/>
                <a:ea typeface="Consolas" charset="0"/>
                <a:cs typeface="Consolas" charset="0"/>
              </a:rPr>
              <a:t>(10 POINTS)</a:t>
            </a:r>
            <a:endParaRPr lang="fr-CA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2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58088" y="1517152"/>
            <a:ext cx="11013801" cy="1478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8000" dirty="0" smtClean="0">
                <a:latin typeface="Gill Sans Ultra Bold" charset="0"/>
                <a:ea typeface="Gill Sans Ultra Bold" charset="0"/>
                <a:cs typeface="Gill Sans Ultra Bold" charset="0"/>
              </a:rPr>
              <a:t>Bravo aux gagnants  !</a:t>
            </a:r>
            <a:endParaRPr lang="fr-CA" sz="80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0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6819" y="2112579"/>
            <a:ext cx="9905998" cy="24912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smtClean="0">
                <a:latin typeface="Gill Sans Ultra Bold" charset="0"/>
                <a:ea typeface="Gill Sans Ultra Bold" charset="0"/>
                <a:cs typeface="Gill Sans Ultra Bold" charset="0"/>
              </a:rPr>
              <a:t>Voilà ce qu’on va faire : 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0694" y="394467"/>
            <a:ext cx="9906000" cy="2852737"/>
          </a:xfrm>
        </p:spPr>
        <p:txBody>
          <a:bodyPr>
            <a:noAutofit/>
          </a:bodyPr>
          <a:lstStyle/>
          <a:p>
            <a:pPr algn="ctr"/>
            <a:r>
              <a:rPr lang="fr-CA" sz="11500" dirty="0" smtClean="0">
                <a:solidFill>
                  <a:srgbClr val="002060"/>
                </a:solidFill>
                <a:latin typeface="Gabriola" charset="0"/>
                <a:ea typeface="Gabriola" charset="0"/>
                <a:cs typeface="Gabriola" charset="0"/>
              </a:rPr>
              <a:t>Génie en herbe</a:t>
            </a:r>
            <a:endParaRPr lang="fr-CA" sz="11500" dirty="0">
              <a:solidFill>
                <a:srgbClr val="002060"/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30166" y="1734206"/>
            <a:ext cx="10479852" cy="1970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fr-CA" dirty="0" smtClean="0">
                <a:latin typeface="Gill Sans Ultra Bold" charset="0"/>
                <a:ea typeface="Gill Sans Ultra Bold" charset="0"/>
                <a:cs typeface="Gill Sans Ultra Bold" charset="0"/>
              </a:rPr>
              <a:t>En équipe de deux, vous devez créer 10 à 20 questions pour la grande finale !</a:t>
            </a:r>
            <a:endParaRPr lang="fr-CA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57178" y="807704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Voici les thèmes 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78806" y="2286274"/>
            <a:ext cx="4817953" cy="40638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200" dirty="0" smtClean="0">
                <a:latin typeface="Gill Sans Ultra Bold" charset="0"/>
                <a:ea typeface="Gill Sans Ultra Bold" charset="0"/>
                <a:cs typeface="Gill Sans Ultra Bold" charset="0"/>
              </a:rPr>
              <a:t>Mathématique</a:t>
            </a:r>
          </a:p>
          <a:p>
            <a:pPr lvl="1"/>
            <a:r>
              <a:rPr lang="fr-FR" sz="2400" dirty="0"/>
              <a:t>Notation exponentielle</a:t>
            </a:r>
            <a:endParaRPr lang="fr-FR" sz="2800" dirty="0"/>
          </a:p>
          <a:p>
            <a:pPr lvl="1"/>
            <a:r>
              <a:rPr lang="fr-FR" sz="2400" dirty="0"/>
              <a:t>Multiplication</a:t>
            </a:r>
            <a:endParaRPr lang="fr-FR" sz="2800" dirty="0"/>
          </a:p>
          <a:p>
            <a:pPr lvl="1"/>
            <a:r>
              <a:rPr lang="fr-FR" sz="2400" dirty="0"/>
              <a:t>Division</a:t>
            </a:r>
            <a:endParaRPr lang="fr-FR" sz="2800" dirty="0"/>
          </a:p>
          <a:p>
            <a:pPr lvl="1"/>
            <a:r>
              <a:rPr lang="fr-FR" sz="2400" dirty="0"/>
              <a:t>Fraction</a:t>
            </a:r>
            <a:endParaRPr lang="fr-FR" sz="2800" dirty="0"/>
          </a:p>
          <a:p>
            <a:pPr lvl="1"/>
            <a:r>
              <a:rPr lang="fr-FR" sz="2400" dirty="0"/>
              <a:t>Dénombre un nombre</a:t>
            </a:r>
            <a:endParaRPr lang="fr-FR" sz="2800" dirty="0"/>
          </a:p>
          <a:p>
            <a:pPr lvl="1"/>
            <a:r>
              <a:rPr lang="fr-FR" sz="2400" dirty="0"/>
              <a:t>Lire un nombre</a:t>
            </a:r>
            <a:endParaRPr lang="fr-FR" sz="2800" dirty="0"/>
          </a:p>
          <a:p>
            <a:pPr lvl="1"/>
            <a:r>
              <a:rPr lang="fr-FR" sz="2400" dirty="0"/>
              <a:t>Arrondir</a:t>
            </a:r>
            <a:endParaRPr lang="fr-FR" sz="2800" dirty="0"/>
          </a:p>
          <a:p>
            <a:pPr lvl="1"/>
            <a:r>
              <a:rPr lang="fr-FR" sz="2400" dirty="0"/>
              <a:t>Caractère de divisibilité</a:t>
            </a:r>
            <a:endParaRPr lang="fr-FR" sz="2800" dirty="0"/>
          </a:p>
          <a:p>
            <a:pPr lvl="1"/>
            <a:r>
              <a:rPr lang="fr-FR" sz="2400" dirty="0"/>
              <a:t>Estimer et mesurer des angles</a:t>
            </a:r>
            <a:endParaRPr lang="fr-FR" sz="2800" dirty="0"/>
          </a:p>
          <a:p>
            <a:pPr lvl="1"/>
            <a:r>
              <a:rPr lang="fr-FR" sz="2400" dirty="0"/>
              <a:t>Les triangles</a:t>
            </a:r>
            <a:endParaRPr lang="fr-FR" sz="2800" dirty="0"/>
          </a:p>
          <a:p>
            <a:pPr algn="ctr"/>
            <a:endParaRPr lang="fr-CA" sz="32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596759" y="2286274"/>
            <a:ext cx="6428114" cy="417758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500" dirty="0" smtClean="0">
                <a:latin typeface="Gill Sans Ultra Bold" charset="0"/>
                <a:ea typeface="Gill Sans Ultra Bold" charset="0"/>
                <a:cs typeface="Gill Sans Ultra Bold" charset="0"/>
              </a:rPr>
              <a:t>Français</a:t>
            </a:r>
          </a:p>
          <a:p>
            <a:pPr lvl="1"/>
            <a:r>
              <a:rPr lang="fr-FR" sz="2500" dirty="0" smtClean="0"/>
              <a:t>Nom</a:t>
            </a:r>
            <a:endParaRPr lang="fr-FR" sz="2800" dirty="0"/>
          </a:p>
          <a:p>
            <a:pPr lvl="1"/>
            <a:r>
              <a:rPr lang="fr-FR" sz="2500" dirty="0" smtClean="0"/>
              <a:t>Adjectif</a:t>
            </a:r>
            <a:endParaRPr lang="fr-FR" sz="2800" dirty="0"/>
          </a:p>
          <a:p>
            <a:pPr lvl="1"/>
            <a:r>
              <a:rPr lang="fr-FR" sz="2500" dirty="0"/>
              <a:t>Verbe (infinitif, présent de l’indicatif et imparfait)</a:t>
            </a:r>
            <a:endParaRPr lang="fr-FR" sz="2800" dirty="0"/>
          </a:p>
          <a:p>
            <a:pPr lvl="1"/>
            <a:r>
              <a:rPr lang="fr-FR" sz="2500" dirty="0"/>
              <a:t>Pronom</a:t>
            </a:r>
            <a:endParaRPr lang="fr-FR" sz="2800" dirty="0"/>
          </a:p>
          <a:p>
            <a:pPr lvl="1"/>
            <a:r>
              <a:rPr lang="fr-FR" sz="2500" dirty="0"/>
              <a:t>Les règles de formation du féminin</a:t>
            </a:r>
            <a:endParaRPr lang="fr-FR" sz="2800" dirty="0"/>
          </a:p>
          <a:p>
            <a:pPr lvl="1"/>
            <a:r>
              <a:rPr lang="fr-FR" sz="2500" dirty="0"/>
              <a:t>Les règles de formation du pluriel</a:t>
            </a:r>
            <a:endParaRPr lang="fr-FR" sz="2800" dirty="0"/>
          </a:p>
          <a:p>
            <a:pPr lvl="1"/>
            <a:r>
              <a:rPr lang="fr-FR" sz="2500" dirty="0"/>
              <a:t>Conjuguer les verbes</a:t>
            </a:r>
            <a:endParaRPr lang="fr-FR" sz="2800" dirty="0"/>
          </a:p>
          <a:p>
            <a:pPr lvl="1"/>
            <a:r>
              <a:rPr lang="fr-FR" sz="2500" dirty="0"/>
              <a:t>Déterminant</a:t>
            </a:r>
            <a:endParaRPr lang="fr-FR" sz="2800" dirty="0"/>
          </a:p>
          <a:p>
            <a:pPr lvl="1"/>
            <a:r>
              <a:rPr lang="fr-FR" sz="2500" dirty="0"/>
              <a:t>Groupe du nom</a:t>
            </a:r>
            <a:endParaRPr lang="fr-FR" sz="2800" dirty="0"/>
          </a:p>
          <a:p>
            <a:pPr lvl="1"/>
            <a:r>
              <a:rPr lang="fr-FR" sz="2500" dirty="0"/>
              <a:t>Synonymes et Antonymes</a:t>
            </a:r>
            <a:endParaRPr lang="fr-FR" sz="2800" dirty="0"/>
          </a:p>
          <a:p>
            <a:pPr lvl="1"/>
            <a:r>
              <a:rPr lang="fr-FR" sz="2500" dirty="0"/>
              <a:t>Groupe du verbe</a:t>
            </a:r>
            <a:endParaRPr lang="fr-FR" sz="2800" dirty="0"/>
          </a:p>
          <a:p>
            <a:pPr algn="ctr"/>
            <a:endParaRPr lang="fr-CA" sz="32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10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330599" y="1466194"/>
            <a:ext cx="9905998" cy="4004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Choix des équipes (2 par équipes)</a:t>
            </a:r>
          </a:p>
          <a:p>
            <a:pPr algn="ctr"/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Un thème différent par équipe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1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rattatello" charset="0"/>
                <a:ea typeface="Trattatello" charset="0"/>
                <a:cs typeface="Trattatello" charset="0"/>
              </a:rPr>
              <a:t>Qu’est-ce qu’un génie en herbe ?</a:t>
            </a:r>
            <a:endParaRPr lang="fr-CA" dirty="0">
              <a:latin typeface="Trattatello" charset="0"/>
              <a:ea typeface="Trattatello" charset="0"/>
              <a:cs typeface="Trattatello" charset="0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4106920" y="-1710561"/>
            <a:ext cx="3909850" cy="1083091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Génies </a:t>
            </a:r>
            <a:r>
              <a:rPr lang="fr-FR" dirty="0"/>
              <a:t>en herbe est une </a:t>
            </a:r>
            <a:r>
              <a:rPr lang="fr-FR" dirty="0" smtClean="0"/>
              <a:t>activité d’équipe </a:t>
            </a:r>
            <a:r>
              <a:rPr lang="fr-FR" dirty="0"/>
              <a:t>mettant à l'épreuve votre culture générale. Pour le plaisir d'apprendre ou pour l'esprit </a:t>
            </a:r>
            <a:r>
              <a:rPr lang="fr-FR" dirty="0" smtClean="0"/>
              <a:t>compétitif.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Fait divers : La </a:t>
            </a:r>
            <a:r>
              <a:rPr lang="fr-FR" dirty="0"/>
              <a:t>joueuse ou le joueur de Génies en </a:t>
            </a:r>
            <a:r>
              <a:rPr lang="fr-FR" dirty="0" smtClean="0"/>
              <a:t>herbe est  appelé :  l'</a:t>
            </a:r>
            <a:r>
              <a:rPr lang="fr-FR" dirty="0" err="1" smtClean="0"/>
              <a:t>herbogéniste</a:t>
            </a:r>
            <a:r>
              <a:rPr lang="fr-FR" dirty="0" smtClean="0"/>
              <a:t>.</a:t>
            </a:r>
            <a:r>
              <a:rPr lang="fr-FR" dirty="0"/>
              <a:t/>
            </a:r>
            <a:br>
              <a:rPr lang="fr-FR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8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Cactus Cuties" charset="0"/>
                <a:ea typeface="Cactus Cuties" charset="0"/>
                <a:cs typeface="Cactus Cuties" charset="0"/>
              </a:rPr>
              <a:t>comment CELA FONCTIONNE ?</a:t>
            </a:r>
            <a:endParaRPr lang="fr-CA" dirty="0">
              <a:latin typeface="Cactus Cuties" charset="0"/>
              <a:ea typeface="Cactus Cuties" charset="0"/>
              <a:cs typeface="Cactus Cuties" charset="0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778661" y="-751025"/>
            <a:ext cx="4268239" cy="954273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Deux équipes s’affrontent en face à face. </a:t>
            </a:r>
          </a:p>
          <a:p>
            <a:r>
              <a:rPr lang="fr-CA" dirty="0" smtClean="0"/>
              <a:t>Il y a une personne qui lit chaque question d’un questionnaire. Chaque question vaut un certain nombre de point. Cela dépend de sa difficulté.</a:t>
            </a:r>
          </a:p>
          <a:p>
            <a:r>
              <a:rPr lang="fr-CA" dirty="0" smtClean="0"/>
              <a:t>Il y a un pointeur. C’est lui qui compte le point des équipes.</a:t>
            </a:r>
          </a:p>
          <a:p>
            <a:r>
              <a:rPr lang="fr-CA" dirty="0" smtClean="0"/>
              <a:t>« Les </a:t>
            </a:r>
            <a:r>
              <a:rPr lang="fr-CA" dirty="0" err="1"/>
              <a:t>herbogénies</a:t>
            </a:r>
            <a:r>
              <a:rPr lang="fr-CA" dirty="0"/>
              <a:t> tentent de répondre le plus rapidement possible au moyen de boutons-déclencheurs reliés à une console de jeu. Certaines questions se répondent individuellement, d'autres en équipe ; Certaines à l'oral, d'autres à l'écrit ; certaines avec du temps de réflexion ou de consultation, d'autres sans</a:t>
            </a:r>
            <a:r>
              <a:rPr lang="fr-CA" dirty="0" smtClean="0"/>
              <a:t>. 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17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806" y="251038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Essayons !!!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31206" y="88127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dirty="0">
                <a:latin typeface="Gill Sans Ultra Bold" charset="0"/>
                <a:ea typeface="Gill Sans Ultra Bold" charset="0"/>
                <a:cs typeface="Gill Sans Ultra Bold" charset="0"/>
              </a:rPr>
              <a:t>1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31206" y="2359847"/>
            <a:ext cx="9905998" cy="298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smtClean="0">
                <a:latin typeface="Gill Sans Ultra Bold" charset="0"/>
                <a:ea typeface="Gill Sans Ultra Bold" charset="0"/>
                <a:cs typeface="Gill Sans Ultra Bold" charset="0"/>
              </a:rPr>
              <a:t>Créons 2 </a:t>
            </a:r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équipes </a:t>
            </a:r>
            <a:r>
              <a:rPr lang="fr-CA" sz="6600" smtClean="0">
                <a:latin typeface="Gill Sans Ultra Bold" charset="0"/>
                <a:ea typeface="Gill Sans Ultra Bold" charset="0"/>
                <a:cs typeface="Gill Sans Ultra Bold" charset="0"/>
              </a:rPr>
              <a:t>de 4 </a:t>
            </a:r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personnes</a:t>
            </a:r>
          </a:p>
          <a:p>
            <a:pPr algn="ctr"/>
            <a:endParaRPr lang="fr-CA" sz="6600" dirty="0" smtClean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4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31206" y="251038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Trouve-toi un nom d’équipe.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31206" y="88127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2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31206" y="88127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dirty="0">
                <a:latin typeface="Gill Sans Ultra Bold" charset="0"/>
                <a:ea typeface="Gill Sans Ultra Bold" charset="0"/>
                <a:cs typeface="Gill Sans Ultra Bold" charset="0"/>
              </a:rPr>
              <a:t>3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31206" y="235984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Qui est le capitaine de l’équipe ?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4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31206" y="251038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600" dirty="0" smtClean="0">
                <a:latin typeface="Gill Sans Ultra Bold" charset="0"/>
                <a:ea typeface="Gill Sans Ultra Bold" charset="0"/>
                <a:cs typeface="Gill Sans Ultra Bold" charset="0"/>
              </a:rPr>
              <a:t>Trouvez un pointeur et un meneur</a:t>
            </a:r>
            <a:endParaRPr lang="fr-CA" sz="66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736" y="709448"/>
            <a:ext cx="222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latin typeface="Gill Sans Ultra Bold" charset="0"/>
                <a:ea typeface="Gill Sans Ultra Bold" charset="0"/>
                <a:cs typeface="Gill Sans Ultra Bold" charset="0"/>
              </a:rPr>
              <a:t>4</a:t>
            </a:r>
            <a:endParaRPr lang="fr-CA" sz="6000" dirty="0"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53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72</TotalTime>
  <Words>441</Words>
  <Application>Microsoft Macintosh PowerPoint</Application>
  <PresentationFormat>Grand écran</PresentationFormat>
  <Paragraphs>77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Cactus Cuties</vt:lpstr>
      <vt:lpstr>Calibri</vt:lpstr>
      <vt:lpstr>Century Gothic</vt:lpstr>
      <vt:lpstr>Consolas</vt:lpstr>
      <vt:lpstr>Gabriola</vt:lpstr>
      <vt:lpstr>Gill Sans Ultra Bold</vt:lpstr>
      <vt:lpstr>Trattatello</vt:lpstr>
      <vt:lpstr>Trebuchet MS</vt:lpstr>
      <vt:lpstr>Tw Cen MT</vt:lpstr>
      <vt:lpstr>Arial</vt:lpstr>
      <vt:lpstr>Circuit</vt:lpstr>
      <vt:lpstr>PROJET D’INTERVENTION EN CONTEXTE (PIC)</vt:lpstr>
      <vt:lpstr>Génie en herbe</vt:lpstr>
      <vt:lpstr>Qu’est-ce qu’un génie en herbe ?</vt:lpstr>
      <vt:lpstr>comment CELA FONCTIONNE ?</vt:lpstr>
      <vt:lpstr>Essayons !!!</vt:lpstr>
      <vt:lpstr>Présentation PowerPoint</vt:lpstr>
      <vt:lpstr>Trouve-toi un nom d’équipe.</vt:lpstr>
      <vt:lpstr>Présentation PowerPoint</vt:lpstr>
      <vt:lpstr>Trouvez un pointeur et un meneur</vt:lpstr>
      <vt:lpstr>Présentation PowerPoint</vt:lpstr>
      <vt:lpstr>THÈME :  UNIVERS SOCIAL </vt:lpstr>
      <vt:lpstr>Question 1 </vt:lpstr>
      <vt:lpstr>VRAI OU FAUX : la BATAILLE DES PLAINes D’ABRAHAM A EU LIEU, LE 24 SEPTEMBRE 1845 ?  (5 POINTs)</vt:lpstr>
      <vt:lpstr>Question 2 </vt:lpstr>
      <vt:lpstr>Complète la phrase suivante :  L’Acte de québec de 1774 permet aux canadiens français de conserver la __________________________, la ___________________________ et le régime __________________________.  (15 points)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D’INTERVENTION EN CONTEXTE (PIC)</dc:title>
  <dc:creator>Utilisateur de Microsoft Office</dc:creator>
  <cp:lastModifiedBy>Utilisateur de Microsoft Office</cp:lastModifiedBy>
  <cp:revision>10</cp:revision>
  <dcterms:created xsi:type="dcterms:W3CDTF">2018-10-19T14:32:01Z</dcterms:created>
  <dcterms:modified xsi:type="dcterms:W3CDTF">2018-10-19T17:01:41Z</dcterms:modified>
</cp:coreProperties>
</file>