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6"/>
    <p:restoredTop sz="94630"/>
  </p:normalViewPr>
  <p:slideViewPr>
    <p:cSldViewPr snapToGrid="0" snapToObjects="1">
      <p:cViewPr varScale="1">
        <p:scale>
          <a:sx n="81" d="100"/>
          <a:sy n="81" d="100"/>
        </p:scale>
        <p:origin x="200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9D3D-9AC1-0A41-B9C3-E88E7616C4DC}" type="datetimeFigureOut">
              <a:rPr lang="fr-CA" smtClean="0"/>
              <a:t>18-10-19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2C04-1E82-9D4B-AB69-61D2ACC4481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05263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9D3D-9AC1-0A41-B9C3-E88E7616C4DC}" type="datetimeFigureOut">
              <a:rPr lang="fr-CA" smtClean="0"/>
              <a:t>18-10-19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2C04-1E82-9D4B-AB69-61D2ACC4481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4951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9D3D-9AC1-0A41-B9C3-E88E7616C4DC}" type="datetimeFigureOut">
              <a:rPr lang="fr-CA" smtClean="0"/>
              <a:t>18-10-19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2C04-1E82-9D4B-AB69-61D2ACC4481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7533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9D3D-9AC1-0A41-B9C3-E88E7616C4DC}" type="datetimeFigureOut">
              <a:rPr lang="fr-CA" smtClean="0"/>
              <a:t>18-10-19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2C04-1E82-9D4B-AB69-61D2ACC4481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7547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9D3D-9AC1-0A41-B9C3-E88E7616C4DC}" type="datetimeFigureOut">
              <a:rPr lang="fr-CA" smtClean="0"/>
              <a:t>18-10-19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2C04-1E82-9D4B-AB69-61D2ACC4481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1022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9D3D-9AC1-0A41-B9C3-E88E7616C4DC}" type="datetimeFigureOut">
              <a:rPr lang="fr-CA" smtClean="0"/>
              <a:t>18-10-19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2C04-1E82-9D4B-AB69-61D2ACC4481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59473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9D3D-9AC1-0A41-B9C3-E88E7616C4DC}" type="datetimeFigureOut">
              <a:rPr lang="fr-CA" smtClean="0"/>
              <a:t>18-10-19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2C04-1E82-9D4B-AB69-61D2ACC4481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2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9D3D-9AC1-0A41-B9C3-E88E7616C4DC}" type="datetimeFigureOut">
              <a:rPr lang="fr-CA" smtClean="0"/>
              <a:t>18-10-19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2C04-1E82-9D4B-AB69-61D2ACC4481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65283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9D3D-9AC1-0A41-B9C3-E88E7616C4DC}" type="datetimeFigureOut">
              <a:rPr lang="fr-CA" smtClean="0"/>
              <a:t>18-10-19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2C04-1E82-9D4B-AB69-61D2ACC4481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9621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9D3D-9AC1-0A41-B9C3-E88E7616C4DC}" type="datetimeFigureOut">
              <a:rPr lang="fr-CA" smtClean="0"/>
              <a:t>18-10-19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2C04-1E82-9D4B-AB69-61D2ACC4481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6458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CA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9D3D-9AC1-0A41-B9C3-E88E7616C4DC}" type="datetimeFigureOut">
              <a:rPr lang="fr-CA" smtClean="0"/>
              <a:t>18-10-19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2C04-1E82-9D4B-AB69-61D2ACC4481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2145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79D3D-9AC1-0A41-B9C3-E88E7616C4DC}" type="datetimeFigureOut">
              <a:rPr lang="fr-CA" smtClean="0"/>
              <a:t>18-10-19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52C04-1E82-9D4B-AB69-61D2ACC4481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15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26138"/>
              </p:ext>
            </p:extLst>
          </p:nvPr>
        </p:nvGraphicFramePr>
        <p:xfrm>
          <a:off x="252248" y="246691"/>
          <a:ext cx="11603422" cy="6359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711"/>
                <a:gridCol w="5801711"/>
              </a:tblGrid>
              <a:tr h="578096">
                <a:tc>
                  <a:txBody>
                    <a:bodyPr/>
                    <a:lstStyle/>
                    <a:p>
                      <a:r>
                        <a:rPr lang="fr-CA" dirty="0" smtClean="0"/>
                        <a:t>Les</a:t>
                      </a:r>
                      <a:r>
                        <a:rPr lang="fr-CA" baseline="0" dirty="0" smtClean="0"/>
                        <a:t> membres de l’équipe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Choix</a:t>
                      </a:r>
                      <a:r>
                        <a:rPr lang="fr-CA" baseline="0" dirty="0" smtClean="0"/>
                        <a:t> du sujet</a:t>
                      </a:r>
                      <a:endParaRPr lang="fr-CA" dirty="0"/>
                    </a:p>
                  </a:txBody>
                  <a:tcPr/>
                </a:tc>
              </a:tr>
              <a:tr h="578096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</a:tr>
              <a:tr h="578096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</a:tr>
              <a:tr h="578096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</a:tr>
              <a:tr h="578096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</a:tr>
              <a:tr h="578096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</a:tr>
              <a:tr h="578096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</a:tr>
              <a:tr h="578096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</a:tr>
              <a:tr h="578096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</a:tr>
              <a:tr h="578096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</a:tr>
              <a:tr h="578096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66915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</Words>
  <Application>Microsoft Macintosh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Utilisateur de Microsoft Office</cp:lastModifiedBy>
  <cp:revision>1</cp:revision>
  <dcterms:created xsi:type="dcterms:W3CDTF">2018-10-19T15:25:39Z</dcterms:created>
  <dcterms:modified xsi:type="dcterms:W3CDTF">2018-10-19T15:29:51Z</dcterms:modified>
</cp:coreProperties>
</file>