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802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413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13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95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61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53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8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9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4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7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E39E-4B7F-4875-B6F6-7BD799F9ED92}" type="datetimeFigureOut">
              <a:rPr lang="fr-CA" smtClean="0"/>
              <a:t>2018-11-28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BC4E-0250-46AB-A0D8-FD75AEBB57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6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" y="-110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age 3"/>
          <p:cNvSpPr/>
          <p:nvPr/>
        </p:nvSpPr>
        <p:spPr>
          <a:xfrm>
            <a:off x="2010245" y="1412776"/>
            <a:ext cx="1800200" cy="144016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8000" dirty="0" smtClean="0"/>
              <a:t>?</a:t>
            </a:r>
            <a:endParaRPr lang="fr-CA" sz="8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02" y="3363767"/>
            <a:ext cx="1801364" cy="31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uage 13"/>
          <p:cNvSpPr/>
          <p:nvPr/>
        </p:nvSpPr>
        <p:spPr>
          <a:xfrm>
            <a:off x="3223975" y="2852936"/>
            <a:ext cx="900100" cy="7200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8000" dirty="0"/>
          </a:p>
        </p:txBody>
      </p:sp>
      <p:sp>
        <p:nvSpPr>
          <p:cNvPr id="15" name="Nuage 14"/>
          <p:cNvSpPr/>
          <p:nvPr/>
        </p:nvSpPr>
        <p:spPr>
          <a:xfrm>
            <a:off x="4124075" y="3532375"/>
            <a:ext cx="544461" cy="36004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8000" dirty="0"/>
          </a:p>
        </p:txBody>
      </p:sp>
    </p:spTree>
    <p:extLst>
      <p:ext uri="{BB962C8B-B14F-4D97-AF65-F5344CB8AC3E}">
        <p14:creationId xmlns:p14="http://schemas.microsoft.com/office/powerpoint/2010/main" val="27885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2580654" cy="25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4867"/>
            <a:ext cx="851737" cy="8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365106" cy="12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8486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67" y="3789040"/>
            <a:ext cx="1512168" cy="20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6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2407996" cy="265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54" y="3434810"/>
            <a:ext cx="1656906" cy="2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1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9547"/>
            <a:ext cx="2845296" cy="28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8162"/>
            <a:ext cx="2474768" cy="23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71750"/>
            <a:ext cx="2952328" cy="2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54" y="3635241"/>
            <a:ext cx="1991257" cy="195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40459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48682"/>
            <a:ext cx="2381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0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93" cy="6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63766"/>
            <a:ext cx="1801364" cy="31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age 3"/>
          <p:cNvSpPr/>
          <p:nvPr/>
        </p:nvSpPr>
        <p:spPr>
          <a:xfrm>
            <a:off x="899592" y="664154"/>
            <a:ext cx="3312368" cy="24482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1051"/>
            <a:ext cx="1694478" cy="16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uage 8"/>
          <p:cNvSpPr/>
          <p:nvPr/>
        </p:nvSpPr>
        <p:spPr>
          <a:xfrm>
            <a:off x="3640088" y="2735529"/>
            <a:ext cx="1143744" cy="77193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Nuage 9"/>
          <p:cNvSpPr/>
          <p:nvPr/>
        </p:nvSpPr>
        <p:spPr>
          <a:xfrm>
            <a:off x="4783832" y="3375833"/>
            <a:ext cx="571872" cy="38596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06509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</Words>
  <Application>Microsoft Office PowerPoint</Application>
  <PresentationFormat>Affichage à l'écran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Marianne</dc:creator>
  <cp:lastModifiedBy>Marianne</cp:lastModifiedBy>
  <cp:revision>5</cp:revision>
  <dcterms:created xsi:type="dcterms:W3CDTF">2018-11-29T02:24:45Z</dcterms:created>
  <dcterms:modified xsi:type="dcterms:W3CDTF">2018-11-29T22:42:25Z</dcterms:modified>
</cp:coreProperties>
</file>