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88915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9A4E2-723F-4967-8289-A1872F45AF74}" type="datetimeFigureOut">
              <a:rPr lang="fr-CA" smtClean="0"/>
              <a:t>2018-11-06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1111250"/>
            <a:ext cx="53340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279077"/>
            <a:ext cx="5486400" cy="3501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38B5C-3604-401C-AC45-4788C39D79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304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8B5C-3604-401C-AC45-4788C39D7918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453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EF021-FCA9-4F5F-BDE7-369F8087EB4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 conseil de coopération</a:t>
            </a:r>
          </a:p>
        </p:txBody>
      </p:sp>
    </p:spTree>
    <p:extLst>
      <p:ext uri="{BB962C8B-B14F-4D97-AF65-F5344CB8AC3E}">
        <p14:creationId xmlns:p14="http://schemas.microsoft.com/office/powerpoint/2010/main" val="417024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1CEC1-AE46-4874-AA1D-7D535069BA6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Qu’est-ce qu’un conseil de coopération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3821C1-573B-4536-82BD-8A4A4B6A639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algn="just"/>
            <a:r>
              <a:rPr lang="fr-CA" dirty="0"/>
              <a:t>Il s’agit d’un moment où toute la classe se rencontre et s’assoit pour parler de divers sujets en vu d’améliorer l’ambiance de la classe. </a:t>
            </a:r>
          </a:p>
          <a:p>
            <a:pPr algn="just"/>
            <a:r>
              <a:rPr lang="fr-CA" dirty="0"/>
              <a:t>Il s’agit d’un moment où TOUS les élèves ont leur mot à dire, où leur vision est importante. </a:t>
            </a:r>
          </a:p>
          <a:p>
            <a:pPr algn="just"/>
            <a:r>
              <a:rPr lang="fr-CA" dirty="0"/>
              <a:t>C’est un peu comme la politique, nous nous mettons d’accord sur certains points et parfois nous devons effectuer des votes. </a:t>
            </a:r>
          </a:p>
        </p:txBody>
      </p:sp>
      <p:pic>
        <p:nvPicPr>
          <p:cNvPr id="4" name="Picture 2" descr="Image associÃ©e">
            <a:extLst>
              <a:ext uri="{FF2B5EF4-FFF2-40B4-BE49-F238E27FC236}">
                <a16:creationId xmlns:a16="http://schemas.microsoft.com/office/drawing/2014/main" id="{1D7F9667-1560-4275-95E6-5A2745E244A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03" y="4247554"/>
            <a:ext cx="3333792" cy="249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6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F815AA-3665-4549-BBEA-4B002DDEAD0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On parle de quoi dans ses rencontres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00314E-BA03-4657-A63D-00EB38218AA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06839" y="1874517"/>
            <a:ext cx="10178322" cy="3593591"/>
          </a:xfrm>
        </p:spPr>
        <p:txBody>
          <a:bodyPr/>
          <a:lstStyle/>
          <a:p>
            <a:r>
              <a:rPr lang="fr-CA" dirty="0"/>
              <a:t>Il y a trois catégories de sujets que nous pouvons aborder: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J’ai une idée (projet, activité, responsabilité, récompense, etc.)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Je félicite/je remercie (pour un bon comportement, pour un geste d’entraide, pour des efforts,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J’ai un problème (j’ai besoin d’aide pour m’organiser, je me chicane souvent à la récréation, j’aimerais que les présences se prennent plus rapidement au service de garde, etc.) </a:t>
            </a:r>
          </a:p>
        </p:txBody>
      </p:sp>
      <p:pic>
        <p:nvPicPr>
          <p:cNvPr id="2050" name="Picture 2" descr="Image associÃ©e">
            <a:extLst>
              <a:ext uri="{FF2B5EF4-FFF2-40B4-BE49-F238E27FC236}">
                <a16:creationId xmlns:a16="http://schemas.microsoft.com/office/drawing/2014/main" id="{023D9AA4-591A-409F-A9C5-C8EC7FF6729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21" y="4308245"/>
            <a:ext cx="5135358" cy="251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4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DAEE55-F650-410D-A9A3-972394AC72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Dans quel but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CCB716-9C13-4859-907D-A312830BDF5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Pour résoudre des problèmes ensemble, pour s’entraider.</a:t>
            </a:r>
          </a:p>
          <a:p>
            <a:r>
              <a:rPr lang="fr-CA" dirty="0"/>
              <a:t>Pour mettre l’accent sur les bons coups plutôt que sur les mauvais.</a:t>
            </a:r>
          </a:p>
          <a:p>
            <a:r>
              <a:rPr lang="fr-CA" dirty="0"/>
              <a:t>Pour améliorer notre esprit de groupe (nous sommes une grande famille).</a:t>
            </a:r>
          </a:p>
          <a:p>
            <a:r>
              <a:rPr lang="fr-CA" dirty="0"/>
              <a:t>Pour avoir un pouvoir de décision dans la classe.</a:t>
            </a:r>
          </a:p>
        </p:txBody>
      </p:sp>
      <p:pic>
        <p:nvPicPr>
          <p:cNvPr id="1026" name="Picture 2" descr="RÃ©sultats de recherche d'images pour Â«Â conseil de coopÃ©rationÂ Â»">
            <a:extLst>
              <a:ext uri="{FF2B5EF4-FFF2-40B4-BE49-F238E27FC236}">
                <a16:creationId xmlns:a16="http://schemas.microsoft.com/office/drawing/2014/main" id="{84FB0718-3BD4-4DFA-B612-FEFE9FA11BD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15" y="2474957"/>
            <a:ext cx="2775507" cy="42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88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A1E44-512A-4EC0-A712-6E5BBD9A761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Comment ça fonctionne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D824C-E27A-4D5F-9EF9-4BCB9DBDD0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algn="just"/>
            <a:r>
              <a:rPr lang="fr-CA" dirty="0"/>
              <a:t>Au courant de la semaine, vous aurez la possibilité de remplir les petites fiches (je félicite, j’ai un problème ou j’ai une idée) que vous mettrez dans une enveloppe.</a:t>
            </a:r>
          </a:p>
          <a:p>
            <a:pPr algn="just"/>
            <a:r>
              <a:rPr lang="fr-CA" dirty="0"/>
              <a:t>Toutes les semaines, nous nous réserverons un moment pour discuter des sujets ressortis.</a:t>
            </a:r>
          </a:p>
          <a:p>
            <a:pPr algn="just"/>
            <a:r>
              <a:rPr lang="fr-CA" dirty="0"/>
              <a:t>Nous serons tous assis en cercle et nous suivrons un ordre du jour.</a:t>
            </a:r>
          </a:p>
          <a:p>
            <a:pPr algn="just"/>
            <a:r>
              <a:rPr lang="fr-CA" dirty="0"/>
              <a:t>Tout le monde sera invité à participer. </a:t>
            </a:r>
          </a:p>
          <a:p>
            <a:pPr algn="just"/>
            <a:r>
              <a:rPr lang="fr-CA" dirty="0"/>
              <a:t>Nous aurons un petit cahier dans lequel nous écrirons les sujets abordés ainsi que les décisions prises. </a:t>
            </a:r>
          </a:p>
          <a:p>
            <a:pPr algn="just"/>
            <a:r>
              <a:rPr lang="fr-CA" dirty="0"/>
              <a:t>Nous terminerons toujours la rencontre par la question : comment va la classe ?</a:t>
            </a:r>
          </a:p>
        </p:txBody>
      </p:sp>
    </p:spTree>
    <p:extLst>
      <p:ext uri="{BB962C8B-B14F-4D97-AF65-F5344CB8AC3E}">
        <p14:creationId xmlns:p14="http://schemas.microsoft.com/office/powerpoint/2010/main" val="372088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CDAA0-AC39-463F-8BE2-3DC8F313AA3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Les règles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504BA2-DDB5-4700-A9C7-D6E512986D4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Je reste dans le sujet.</a:t>
            </a:r>
          </a:p>
          <a:p>
            <a:r>
              <a:rPr lang="fr-CA" dirty="0"/>
              <a:t>Je participe.</a:t>
            </a:r>
          </a:p>
          <a:p>
            <a:r>
              <a:rPr lang="fr-CA" dirty="0"/>
              <a:t>J’ai une bonne posture.</a:t>
            </a:r>
          </a:p>
          <a:p>
            <a:r>
              <a:rPr lang="fr-CA" dirty="0"/>
              <a:t>Je ne dérange pas mes voisins.</a:t>
            </a:r>
          </a:p>
          <a:p>
            <a:r>
              <a:rPr lang="fr-CA" dirty="0"/>
              <a:t>Je lève ma main pour parler. 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Les privilèges viennent avec de grandes responsabilités ! </a:t>
            </a:r>
          </a:p>
          <a:p>
            <a:endParaRPr lang="fr-CA" dirty="0"/>
          </a:p>
        </p:txBody>
      </p:sp>
      <p:pic>
        <p:nvPicPr>
          <p:cNvPr id="3074" name="Picture 2" descr="RÃ©sultats de recherche d'images pour Â«Â enfant qui lÃ¨ve sa mainÂ Â»">
            <a:extLst>
              <a:ext uri="{FF2B5EF4-FFF2-40B4-BE49-F238E27FC236}">
                <a16:creationId xmlns:a16="http://schemas.microsoft.com/office/drawing/2014/main" id="{F2E0378C-B14F-42EB-8B1B-ECCE27A1E36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03" y="1505457"/>
            <a:ext cx="3562993" cy="38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9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28D3B-AFBA-4563-8BC2-CFD80FE630E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Démarche d’un message clair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6EE80B5A-C742-424A-8FBA-AF19FB98D2ED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546" y="1363229"/>
            <a:ext cx="7512908" cy="5346716"/>
          </a:xfrm>
        </p:spPr>
      </p:pic>
    </p:spTree>
    <p:extLst>
      <p:ext uri="{BB962C8B-B14F-4D97-AF65-F5344CB8AC3E}">
        <p14:creationId xmlns:p14="http://schemas.microsoft.com/office/powerpoint/2010/main" val="1477220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1138</TotalTime>
  <Words>366</Words>
  <Application>Microsoft Office PowerPoint</Application>
  <PresentationFormat>Grand écran</PresentationFormat>
  <Paragraphs>33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Impact</vt:lpstr>
      <vt:lpstr>Wingdings</vt:lpstr>
      <vt:lpstr>Badge</vt:lpstr>
      <vt:lpstr>Le conseil de coopération</vt:lpstr>
      <vt:lpstr>Qu’est-ce qu’un conseil de coopération ?</vt:lpstr>
      <vt:lpstr>On parle de quoi dans ses rencontres ?</vt:lpstr>
      <vt:lpstr>Dans quel but ?</vt:lpstr>
      <vt:lpstr>Comment ça fonctionne ?</vt:lpstr>
      <vt:lpstr>Les règles </vt:lpstr>
      <vt:lpstr>Démarche d’un message clair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conseil de coopération</dc:title>
  <dc:creator>Marie-Ange Asselin</dc:creator>
  <cp:lastModifiedBy>Marie-Ange Asselin</cp:lastModifiedBy>
  <cp:revision>10</cp:revision>
  <cp:lastPrinted>2018-10-15T18:25:34Z</cp:lastPrinted>
  <dcterms:created xsi:type="dcterms:W3CDTF">2018-10-09T17:19:28Z</dcterms:created>
  <dcterms:modified xsi:type="dcterms:W3CDTF">2018-11-06T21:32:21Z</dcterms:modified>
</cp:coreProperties>
</file>