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69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2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31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530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669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115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589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289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8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864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9B97-7EFF-45FC-AB1D-EC6491F650AC}" type="datetimeFigureOut">
              <a:rPr lang="fr-CA" smtClean="0"/>
              <a:t>2019-02-03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FBD9-699C-4A9B-AAC1-1D79CD1B90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22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ybz2-1.fna.fbcdn.net/v/t1.15752-9/46663955_195665121315382_2626498477189758976_n.jpg?_nc_cat=108&amp;_nc_ht=scontent.fybz2-1.fna&amp;oh=6240d9451a7eb5fb86ab8e265698216b&amp;oe=5C6EC0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272409" cy="57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4456" y="25582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/>
              <a:t>Suspect 1</a:t>
            </a:r>
            <a:endParaRPr lang="fr-CA" sz="4000" dirty="0"/>
          </a:p>
        </p:txBody>
      </p:sp>
      <p:pic>
        <p:nvPicPr>
          <p:cNvPr id="1028" name="Picture 4" descr="https://scontent.fybz2-1.fna.fbcdn.net/v/t1.15752-9/46789724_1887830021271810_7371583486886412288_n.jpg?_nc_cat=111&amp;_nc_ht=scontent.fybz2-1.fna&amp;oh=557e56d2885d08ac40f566f042ce10aa&amp;oe=5C6EAD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9" y="980727"/>
            <a:ext cx="4272409" cy="57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6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10</a:t>
            </a:r>
            <a:endParaRPr lang="fr-CA" dirty="0"/>
          </a:p>
        </p:txBody>
      </p:sp>
      <p:pic>
        <p:nvPicPr>
          <p:cNvPr id="10242" name="Picture 2" descr="https://scontent.fybz2-2.fna.fbcdn.net/v/t1.15752-9/46525569_2312251958848337_7720434079425888256_n.jpg?_nc_cat=104&amp;_nc_ht=scontent.fybz2-2.fna&amp;oh=bef23cb878973ab6eb3619f6af37e2ca&amp;oe=5CA519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343437" y="1412776"/>
            <a:ext cx="4016843" cy="48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fybz2-2.fna.fbcdn.net/v/t1.15752-9/46522710_770598113290646_3536783505285447680_n.jpg?_nc_cat=105&amp;_nc_ht=scontent.fybz2-2.fna&amp;oh=c5abd9649be6f3e165c87f7864d919be&amp;oe=5C65D2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"/>
          <a:stretch/>
        </p:blipFill>
        <p:spPr bwMode="auto">
          <a:xfrm>
            <a:off x="4360279" y="1527828"/>
            <a:ext cx="3668105" cy="47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3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11</a:t>
            </a:r>
            <a:endParaRPr lang="fr-CA" dirty="0"/>
          </a:p>
        </p:txBody>
      </p:sp>
      <p:pic>
        <p:nvPicPr>
          <p:cNvPr id="11266" name="Picture 2" descr="https://scontent.fybz2-2.fna.fbcdn.net/v/t1.15752-9/46850075_2231283820489617_6058358568543846400_n.jpg?_nc_cat=105&amp;_nc_ht=scontent.fybz2-2.fna&amp;oh=f8438436a4a9f9a42b02bc07e27e7548&amp;oe=5C7098F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/>
        </p:blipFill>
        <p:spPr bwMode="auto">
          <a:xfrm>
            <a:off x="611560" y="1196753"/>
            <a:ext cx="4172185" cy="52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.fybz2-1.fna.fbcdn.net/v/t1.15752-9/46679853_955026094696667_7480828952177541120_n.jpg?_nc_cat=100&amp;_nc_ht=scontent.fybz2-1.fna&amp;oh=e496446260edf276713c104bf53f6c07&amp;oe=5C6C15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7"/>
          <a:stretch/>
        </p:blipFill>
        <p:spPr bwMode="auto">
          <a:xfrm>
            <a:off x="4783745" y="1196753"/>
            <a:ext cx="4032448" cy="52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8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12</a:t>
            </a:r>
            <a:endParaRPr lang="fr-CA" dirty="0"/>
          </a:p>
        </p:txBody>
      </p:sp>
      <p:pic>
        <p:nvPicPr>
          <p:cNvPr id="12290" name="Picture 2" descr="https://scontent.fybz2-2.fna.fbcdn.net/v/t1.15752-9/46756132_465346357323037_5539637587041320960_n.jpg?_nc_cat=103&amp;_nc_ht=scontent.fybz2-2.fna&amp;oh=8651dcdccb443b79fea36d126ccd4049&amp;oe=5CAC53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 bwMode="auto">
          <a:xfrm>
            <a:off x="971600" y="1638442"/>
            <a:ext cx="3456384" cy="41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fybz2-2.fna.fbcdn.net/v/t1.15752-9/46825912_356869745073414_6314712195640852480_n.jpg?_nc_cat=102&amp;_nc_ht=scontent.fybz2-2.fna&amp;oh=24c7e79fbeaf4e3eec1b676146f82aa7&amp;oe=5C7AB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10" y="1637166"/>
            <a:ext cx="3106215" cy="41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9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13</a:t>
            </a:r>
            <a:endParaRPr lang="fr-CA" dirty="0"/>
          </a:p>
        </p:txBody>
      </p:sp>
      <p:pic>
        <p:nvPicPr>
          <p:cNvPr id="13314" name="Picture 2" descr="https://scontent.fybz2-1.fna.fbcdn.net/v/t1.15752-9/46715778_118002632486258_8295492872799518720_n.jpg?_nc_cat=108&amp;_nc_ht=scontent.fybz2-1.fna&amp;oh=436787b2c2445d7dbcf72af11a0f5fc2&amp;oe=5CA901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 bwMode="auto">
          <a:xfrm>
            <a:off x="755576" y="1700808"/>
            <a:ext cx="36210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content.fybz2-1.fna.fbcdn.net/v/t1.15752-9/46728664_2109123772674415_892081509291261952_n.jpg?_nc_cat=108&amp;_nc_ht=scontent.fybz2-1.fna&amp;oh=7b42359e1d7714f0b790f5c324c20a94&amp;oe=5CA828C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 bwMode="auto">
          <a:xfrm>
            <a:off x="4211960" y="1361634"/>
            <a:ext cx="3659945" cy="47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1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14</a:t>
            </a:r>
            <a:endParaRPr lang="fr-CA" dirty="0"/>
          </a:p>
        </p:txBody>
      </p:sp>
      <p:pic>
        <p:nvPicPr>
          <p:cNvPr id="14338" name="Picture 2" descr="https://scontent.fybz2-1.fna.fbcdn.net/v/t1.15752-9/46688942_2167666646886240_6700160530927058944_n.jpg?_nc_cat=109&amp;_nc_ht=scontent.fybz2-1.fna&amp;oh=a28e4f97c585025289fc9f82cc67073a&amp;oe=5C750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1" y="1556792"/>
            <a:ext cx="371088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.fybz2-1.fna.fbcdn.net/v/t1.15752-9/46524346_292029778102017_3609578145776140288_n.jpg?_nc_cat=109&amp;_nc_ht=scontent.fybz2-1.fna&amp;oh=d6a855df5d44cc17f7a5c4d27b0466f3&amp;oe=5CA506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"/>
          <a:stretch/>
        </p:blipFill>
        <p:spPr bwMode="auto">
          <a:xfrm>
            <a:off x="4402247" y="1556792"/>
            <a:ext cx="398633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1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15</a:t>
            </a:r>
            <a:endParaRPr lang="fr-CA" dirty="0"/>
          </a:p>
        </p:txBody>
      </p:sp>
      <p:pic>
        <p:nvPicPr>
          <p:cNvPr id="15362" name="Picture 2" descr="https://scontent.fybz2-2.fna.fbcdn.net/v/t1.15752-9/46830922_324163881714370_5199366513798152192_n.jpg?_nc_cat=103&amp;_nc_ht=scontent.fybz2-2.fna&amp;oh=53c2f64c8b19f831437424ee84b58f83&amp;oe=5C743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80595" cy="47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content.fybz2-1.fna.fbcdn.net/v/t1.15752-9/46662390_490858858068244_4380515412379435008_n.jpg?_nc_cat=110&amp;_nc_ht=scontent.fybz2-1.fna&amp;oh=9ce16ba96d915eee42cfa60706c95e02&amp;oe=5C76E37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 bwMode="auto">
          <a:xfrm>
            <a:off x="4120147" y="1412776"/>
            <a:ext cx="3799236" cy="47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16</a:t>
            </a:r>
            <a:endParaRPr lang="fr-CA" dirty="0"/>
          </a:p>
        </p:txBody>
      </p:sp>
      <p:pic>
        <p:nvPicPr>
          <p:cNvPr id="16386" name="Picture 2" descr="https://scontent.fybz2-1.fna.fbcdn.net/v/t1.15752-9/46525505_366006024162657_7630280418075344896_n.jpg?_nc_cat=108&amp;_nc_ht=scontent.fybz2-1.fna&amp;oh=b50f1f5a059600f96659662d1c9c02c9&amp;oe=5C673D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5495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ybz2-2.fna.fbcdn.net/v/t1.15752-9/46890419_2217141821867687_5710095368616673280_n.jpg?_nc_cat=106&amp;_nc_ht=scontent.fybz2-2.fna&amp;oh=66cdcc49867750fda9da8bce2d33cb44&amp;oe=5C638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7108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5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17</a:t>
            </a:r>
            <a:endParaRPr lang="fr-CA" dirty="0"/>
          </a:p>
        </p:txBody>
      </p:sp>
      <p:pic>
        <p:nvPicPr>
          <p:cNvPr id="17410" name="Picture 2" descr="https://scontent.fybz2-2.fna.fbcdn.net/v/t1.15752-9/46679875_523205634820101_4362873056822034432_n.jpg?_nc_cat=102&amp;_nc_ht=scontent.fybz2-2.fna&amp;oh=0ec5c30af1fbf9f2e040fee53d3eac7d&amp;oe=5CACC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634376" cy="48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scontent.fybz2-1.fna.fbcdn.net/v/t1.15752-9/46782684_2667319216826785_1465622345258369024_n.jpg?_nc_cat=101&amp;_nc_ht=scontent.fybz2-1.fna&amp;oh=9826fb97b266042785042d0cbcb122aa&amp;oe=5CA43F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3" y="1196334"/>
            <a:ext cx="3657419" cy="48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Liste des suspects potentiels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304569" y="1417638"/>
            <a:ext cx="3311160" cy="4675658"/>
          </a:xfrm>
        </p:spPr>
        <p:txBody>
          <a:bodyPr>
            <a:noAutofit/>
          </a:bodyPr>
          <a:lstStyle/>
          <a:p>
            <a:r>
              <a:rPr lang="fr-CA" sz="2800" dirty="0" smtClean="0"/>
              <a:t>Noémie</a:t>
            </a:r>
          </a:p>
          <a:p>
            <a:r>
              <a:rPr lang="fr-CA" sz="2800" dirty="0" smtClean="0"/>
              <a:t>Chantal</a:t>
            </a:r>
          </a:p>
          <a:p>
            <a:r>
              <a:rPr lang="fr-CA" sz="2800" dirty="0" smtClean="0"/>
              <a:t>Jean-Pierre</a:t>
            </a:r>
          </a:p>
          <a:p>
            <a:r>
              <a:rPr lang="fr-CA" sz="2800" dirty="0" smtClean="0"/>
              <a:t>Valérie</a:t>
            </a:r>
          </a:p>
          <a:p>
            <a:r>
              <a:rPr lang="fr-CA" sz="2800" dirty="0" smtClean="0"/>
              <a:t>Hélène</a:t>
            </a:r>
          </a:p>
          <a:p>
            <a:r>
              <a:rPr lang="fr-CA" sz="2800" dirty="0" smtClean="0"/>
              <a:t>Sophie</a:t>
            </a:r>
          </a:p>
          <a:p>
            <a:r>
              <a:rPr lang="fr-CA" sz="2800" dirty="0" smtClean="0"/>
              <a:t>Marie-Christine</a:t>
            </a:r>
          </a:p>
          <a:p>
            <a:r>
              <a:rPr lang="fr-CA" sz="2800" dirty="0" smtClean="0"/>
              <a:t>Carmen</a:t>
            </a:r>
          </a:p>
          <a:p>
            <a:r>
              <a:rPr lang="fr-CA" sz="2800" dirty="0" smtClean="0"/>
              <a:t>Geneviève</a:t>
            </a:r>
            <a:endParaRPr lang="fr-CA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15729" y="1417638"/>
            <a:ext cx="4013640" cy="504056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Lutin</a:t>
            </a:r>
          </a:p>
          <a:p>
            <a:r>
              <a:rPr lang="fr-CA" sz="2800" dirty="0" smtClean="0"/>
              <a:t>Adèle</a:t>
            </a:r>
          </a:p>
          <a:p>
            <a:r>
              <a:rPr lang="fr-CA" sz="2800" dirty="0" smtClean="0"/>
              <a:t>Geneviève (2</a:t>
            </a:r>
            <a:r>
              <a:rPr lang="fr-CA" sz="2800" baseline="30000" dirty="0" smtClean="0"/>
              <a:t>e</a:t>
            </a:r>
            <a:r>
              <a:rPr lang="fr-CA" sz="2800" dirty="0"/>
              <a:t> </a:t>
            </a:r>
            <a:r>
              <a:rPr lang="fr-CA" sz="2800" dirty="0" smtClean="0"/>
              <a:t>année)</a:t>
            </a:r>
          </a:p>
          <a:p>
            <a:r>
              <a:rPr lang="fr-CA" sz="2800" dirty="0" smtClean="0"/>
              <a:t>Pascale</a:t>
            </a:r>
          </a:p>
          <a:p>
            <a:r>
              <a:rPr lang="fr-CA" sz="2800" dirty="0" smtClean="0"/>
              <a:t>Virginie</a:t>
            </a:r>
          </a:p>
          <a:p>
            <a:r>
              <a:rPr lang="fr-CA" sz="2800" dirty="0" smtClean="0"/>
              <a:t>Véronique</a:t>
            </a:r>
          </a:p>
          <a:p>
            <a:r>
              <a:rPr lang="fr-CA" sz="2800" dirty="0" smtClean="0"/>
              <a:t>Josée</a:t>
            </a:r>
          </a:p>
          <a:p>
            <a:r>
              <a:rPr lang="fr-CA" sz="2800" dirty="0" smtClean="0"/>
              <a:t>Emmanuelle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7811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scontent.fymy1-2.fna.fbcdn.net/v/t1.15752-9/s2048x2048/48281809_299205420704362_530572166366756864_n.jpg?_nc_cat=101&amp;_nc_ht=scontent.fymy1-2.fna&amp;oh=3c0315d38c76898ffdf167ab903ae457&amp;oe=5CA926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630658" cy="352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fymy1-1.fna.fbcdn.net/v/t1.15752-9/s2048x2048/47686270_1013557405521677_741896729267273728_n.jpg?_nc_cat=107&amp;_nc_ht=scontent.fymy1-1.fna&amp;oh=aba16bc2b754dcad8f4f75718e839dc0&amp;oe=5CA9DDF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9878"/>
            <a:ext cx="4763234" cy="355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2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2</a:t>
            </a:r>
            <a:endParaRPr lang="fr-CA" dirty="0"/>
          </a:p>
        </p:txBody>
      </p:sp>
      <p:pic>
        <p:nvPicPr>
          <p:cNvPr id="2050" name="Picture 2" descr="https://scontent.fybz2-1.fna.fbcdn.net/v/t1.15752-9/46651905_317846208809847_2394035077395775488_n.jpg?_nc_cat=108&amp;_nc_ht=scontent.fybz2-1.fna&amp;oh=70316b143e563d3e76fc43484a5909ef&amp;oe=5C70B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5" y="1433264"/>
            <a:ext cx="381844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ybz2-2.fna.fbcdn.net/v/t1.15752-9/46815719_288098175169919_4784913654476701696_n.jpg?_nc_cat=102&amp;_nc_ht=scontent.fybz2-2.fna&amp;oh=a6b02f2f0c6a5d77256124f864b41fe5&amp;oe=5C7332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33264"/>
            <a:ext cx="381844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4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3</a:t>
            </a:r>
            <a:endParaRPr lang="fr-CA" dirty="0"/>
          </a:p>
        </p:txBody>
      </p:sp>
      <p:pic>
        <p:nvPicPr>
          <p:cNvPr id="3074" name="Picture 2" descr="https://scontent.fybz2-1.fna.fbcdn.net/v/t1.15752-9/46634236_325641038273921_8598517422716092416_n.jpg?_nc_cat=109&amp;_nc_ht=scontent.fybz2-1.fna&amp;oh=f8d7cab749ad4c772f4a6cc34c5841e0&amp;oe=5C6B32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8" y="1340768"/>
            <a:ext cx="3744416" cy="50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ybz2-2.fna.fbcdn.net/v/t1.15752-9/46823324_326881827914333_4953789191575044096_n.jpg?_nc_cat=103&amp;_nc_ht=scontent.fybz2-2.fna&amp;oh=af93d057e516af824067214c5c5d71da&amp;oe=5C686C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73" y="1351630"/>
            <a:ext cx="3736303" cy="5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0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4</a:t>
            </a:r>
            <a:endParaRPr lang="fr-CA" dirty="0"/>
          </a:p>
        </p:txBody>
      </p:sp>
      <p:pic>
        <p:nvPicPr>
          <p:cNvPr id="4098" name="Picture 2" descr="https://scontent.fybz2-1.fna.fbcdn.net/v/t1.15752-9/46678164_1901171573335885_8217702880400900096_n.jpg?_nc_cat=108&amp;_nc_ht=scontent.fybz2-1.fna&amp;oh=00edfc1d534d583bbdd47b6731e220ee&amp;oe=5CA812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6" y="1412776"/>
            <a:ext cx="3888432" cy="5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ybz2-2.fna.fbcdn.net/v/t1.15752-9/46830844_747421615645019_2758318067250364416_n.jpg?_nc_cat=103&amp;_nc_ht=scontent.fybz2-2.fna&amp;oh=a3d89923f5cc257889deac09a18d5944&amp;oe=5CAEF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28" y="1412775"/>
            <a:ext cx="3888432" cy="5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9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5</a:t>
            </a:r>
            <a:endParaRPr lang="fr-CA" dirty="0"/>
          </a:p>
        </p:txBody>
      </p:sp>
      <p:pic>
        <p:nvPicPr>
          <p:cNvPr id="5122" name="Picture 2" descr="https://scontent.fybz2-1.fna.fbcdn.net/v/t1.15752-9/46796530_480312459125606_6730882539369529344_n.jpg?_nc_cat=110&amp;_nc_ht=scontent.fybz2-1.fna&amp;oh=bc90fd8b023095467b06ac0c000d36aa&amp;oe=5CAAFE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4" y="1255628"/>
            <a:ext cx="4157388" cy="55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ybz2-2.fna.fbcdn.net/v/t1.15752-9/46641092_334538307346081_2426120252623421440_n.jpg?_nc_cat=105&amp;_nc_ht=scontent.fybz2-2.fna&amp;oh=6d865a475415db0685a4025180f32de1&amp;oe=5C6613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85" y="1255628"/>
            <a:ext cx="4157388" cy="55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6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6</a:t>
            </a:r>
            <a:endParaRPr lang="fr-CA" dirty="0"/>
          </a:p>
        </p:txBody>
      </p:sp>
      <p:pic>
        <p:nvPicPr>
          <p:cNvPr id="6146" name="Picture 2" descr="https://scontent.fybz2-1.fna.fbcdn.net/v/t1.15752-9/46525858_208148430083548_4058643562420502528_n.jpg?_nc_cat=110&amp;_nc_ht=scontent.fybz2-1.fna&amp;oh=c8663d40f3763e55970eea9f74ec991c&amp;oe=5CAD9D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89428" cy="493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fybz2-2.fna.fbcdn.net/v/t1.15752-9/46520543_286530878641529_1856678297220415488_n.jpg?_nc_cat=106&amp;_nc_ht=scontent.fybz2-2.fna&amp;oh=65b64d33681a046a67eef04002dd3bdc&amp;oe=5CA344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5938"/>
            <a:ext cx="3960440" cy="53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3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7</a:t>
            </a:r>
            <a:endParaRPr lang="fr-CA" dirty="0"/>
          </a:p>
        </p:txBody>
      </p:sp>
      <p:pic>
        <p:nvPicPr>
          <p:cNvPr id="7170" name="Picture 2" descr="https://scontent.fybz2-2.fna.fbcdn.net/v/t1.15752-9/46678163_1063569557157679_7407515934904025088_n.jpg?_nc_cat=102&amp;_nc_ht=scontent.fybz2-2.fna&amp;oh=707848d1bf41e6dbf6fac72c8c2e2cc7&amp;oe=5C648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88432" cy="5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ybz2-2.fna.fbcdn.net/v/t1.15752-9/46836794_299339437342616_901468426604642304_n.jpg?_nc_cat=102&amp;_nc_ht=scontent.fybz2-2.fna&amp;oh=44bc649f866d70c14e2e21bf02bddf43&amp;oe=5C6BDF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51" y="1362494"/>
            <a:ext cx="3986449" cy="51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6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8</a:t>
            </a:r>
            <a:endParaRPr lang="fr-CA" dirty="0"/>
          </a:p>
        </p:txBody>
      </p:sp>
      <p:pic>
        <p:nvPicPr>
          <p:cNvPr id="8194" name="Picture 2" descr="https://scontent.fybz2-1.fna.fbcdn.net/v/t1.15752-9/46682111_422759508259182_2918548921808584704_n.jpg?_nc_cat=108&amp;_nc_ht=scontent.fybz2-1.fna&amp;oh=18e7b1e289077f6edf0e5cdb9ce1713d&amp;oe=5CAB9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88432" cy="5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ybz2-1.fna.fbcdn.net/v/t1.15752-9/46523710_183634242578970_4063863635607289856_n.jpg?_nc_cat=101&amp;_nc_ht=scontent.fybz2-1.fna&amp;oh=72c6178fc833a9d2ea1c0fec519519c0&amp;oe=5C6A48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7414"/>
            <a:ext cx="3968128" cy="52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8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Suspect 9</a:t>
            </a:r>
            <a:endParaRPr lang="fr-CA" dirty="0"/>
          </a:p>
        </p:txBody>
      </p:sp>
      <p:pic>
        <p:nvPicPr>
          <p:cNvPr id="9218" name="Picture 2" descr="https://scontent.fybz2-1.fna.fbcdn.net/v/t1.15752-9/47004730_325405298279039_3020787113596551168_n.jpg?_nc_cat=110&amp;_nc_ht=scontent.fybz2-1.fna&amp;oh=ab1bc6a62772d2d5c14ef1317db53fbd&amp;oe=5CB0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40362" cy="51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fybz2-1.fna.fbcdn.net/v/t1.15752-9/46645598_729488837412944_6530973501325574144_n.jpg?_nc_cat=109&amp;_nc_ht=scontent.fybz2-1.fna&amp;oh=cccbdff562bd8e316a0b58815408b79a&amp;oe=5C784B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22" y="1260528"/>
            <a:ext cx="3846510" cy="51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68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59</Words>
  <Application>Microsoft Office PowerPoint</Application>
  <PresentationFormat>Affichage à l'écran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Suspect 2</vt:lpstr>
      <vt:lpstr>Suspect 3</vt:lpstr>
      <vt:lpstr>Suspect 4</vt:lpstr>
      <vt:lpstr>Suspect 5</vt:lpstr>
      <vt:lpstr>Suspect 6</vt:lpstr>
      <vt:lpstr>Suspect 7</vt:lpstr>
      <vt:lpstr>Suspect 8</vt:lpstr>
      <vt:lpstr>Suspect 9</vt:lpstr>
      <vt:lpstr>Suspect 10</vt:lpstr>
      <vt:lpstr>Suspect 11</vt:lpstr>
      <vt:lpstr>Suspect 12</vt:lpstr>
      <vt:lpstr>Suspect 13</vt:lpstr>
      <vt:lpstr>Suspect 14</vt:lpstr>
      <vt:lpstr>Suspect 15</vt:lpstr>
      <vt:lpstr>Suspect 16</vt:lpstr>
      <vt:lpstr>Suspect 17</vt:lpstr>
      <vt:lpstr>Liste des suspects potentiels</vt:lpstr>
      <vt:lpstr>Présentation PowerPoint</vt:lpstr>
    </vt:vector>
  </TitlesOfParts>
  <Company>Department of National Defense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DND User</dc:creator>
  <cp:lastModifiedBy>DND User</cp:lastModifiedBy>
  <cp:revision>5</cp:revision>
  <dcterms:created xsi:type="dcterms:W3CDTF">2018-11-27T02:17:54Z</dcterms:created>
  <dcterms:modified xsi:type="dcterms:W3CDTF">2019-02-04T01:40:03Z</dcterms:modified>
</cp:coreProperties>
</file>