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6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E44FB-1159-C346-B437-265401831DD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C731F-EEE5-784A-944A-61FE61E5955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75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C731F-EEE5-784A-944A-61FE61E5955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27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37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3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61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3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18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08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38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13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35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62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9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90EFB-A54B-B548-AC9F-22CF9843F994}" type="datetimeFigureOut">
              <a:rPr lang="fr-FR" smtClean="0"/>
              <a:t>18-09-20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AC93F-3B4D-C84C-B4C2-84ED7CFB9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73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nicef.fr/sites/default/files/userfiles/02_FREINS_EDUCATION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45997"/>
            <a:ext cx="7772400" cy="1470025"/>
          </a:xfrm>
        </p:spPr>
        <p:txBody>
          <a:bodyPr>
            <a:normAutofit/>
          </a:bodyPr>
          <a:lstStyle/>
          <a:p>
            <a:r>
              <a:rPr lang="fr-FR" sz="3500" b="1" dirty="0" smtClean="0">
                <a:solidFill>
                  <a:schemeClr val="accent1"/>
                </a:solidFill>
              </a:rPr>
              <a:t>À la découverte des réalités d’ailleurs</a:t>
            </a:r>
            <a:br>
              <a:rPr lang="fr-FR" sz="3500" b="1" dirty="0" smtClean="0">
                <a:solidFill>
                  <a:schemeClr val="accent1"/>
                </a:solidFill>
              </a:rPr>
            </a:br>
            <a:r>
              <a:rPr lang="fr-FR" sz="3500" b="1" dirty="0" smtClean="0">
                <a:solidFill>
                  <a:schemeClr val="accent1"/>
                </a:solidFill>
              </a:rPr>
              <a:t>(Pays en développement)  </a:t>
            </a:r>
            <a:endParaRPr lang="fr-FR" sz="3500" b="1" dirty="0">
              <a:solidFill>
                <a:schemeClr val="accent1"/>
              </a:solidFill>
            </a:endParaRPr>
          </a:p>
        </p:txBody>
      </p:sp>
      <p:pic>
        <p:nvPicPr>
          <p:cNvPr id="4" name="Image 3" descr="community-icon-png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32" y="2267517"/>
            <a:ext cx="4357553" cy="41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2783277" y="590775"/>
            <a:ext cx="3578859" cy="66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3500" b="1" dirty="0" smtClean="0">
                <a:solidFill>
                  <a:schemeClr val="bg1">
                    <a:lumMod val="50000"/>
                  </a:schemeClr>
                </a:solidFill>
              </a:rPr>
              <a:t>- Les habitations -</a:t>
            </a:r>
            <a:endParaRPr lang="fr-FR" sz="3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 descr="11311691_10153375219278713_38203496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94" y="1367219"/>
            <a:ext cx="6839926" cy="51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2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1418194_10153375199668713_53583937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0" y="722128"/>
            <a:ext cx="7544036" cy="565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7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421568_10153375199603713_23670366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0" y="216067"/>
            <a:ext cx="4249807" cy="3187355"/>
          </a:xfrm>
          <a:prstGeom prst="rect">
            <a:avLst/>
          </a:prstGeom>
        </p:spPr>
      </p:pic>
      <p:pic>
        <p:nvPicPr>
          <p:cNvPr id="3" name="Image 2" descr="11414570_10153375199638713_143447222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46" y="225492"/>
            <a:ext cx="4274955" cy="3206216"/>
          </a:xfrm>
          <a:prstGeom prst="rect">
            <a:avLst/>
          </a:prstGeom>
        </p:spPr>
      </p:pic>
      <p:pic>
        <p:nvPicPr>
          <p:cNvPr id="4" name="Image 3" descr="11536831_10153375198628713_193634764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4" y="3444283"/>
            <a:ext cx="4329414" cy="3247060"/>
          </a:xfrm>
          <a:prstGeom prst="rect">
            <a:avLst/>
          </a:prstGeom>
        </p:spPr>
      </p:pic>
      <p:pic>
        <p:nvPicPr>
          <p:cNvPr id="5" name="Image 4" descr="11354927_10153375261513713_1836452519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45" y="3485126"/>
            <a:ext cx="4274955" cy="32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1414572_10153375198533713_405616769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5" y="322944"/>
            <a:ext cx="8311013" cy="623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1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121020_10153375216523713_100502657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" y="1662996"/>
            <a:ext cx="4526421" cy="3394816"/>
          </a:xfrm>
          <a:prstGeom prst="rect">
            <a:avLst/>
          </a:prstGeom>
        </p:spPr>
      </p:pic>
      <p:pic>
        <p:nvPicPr>
          <p:cNvPr id="3" name="Image 2" descr="11356101_10153375215868713_127326480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58" y="729341"/>
            <a:ext cx="4244011" cy="56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422698_10153375215768713_167892808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59" y="377245"/>
            <a:ext cx="4319454" cy="5759273"/>
          </a:xfrm>
          <a:prstGeom prst="rect">
            <a:avLst/>
          </a:prstGeom>
        </p:spPr>
      </p:pic>
      <p:pic>
        <p:nvPicPr>
          <p:cNvPr id="3" name="Image 2" descr="11419986_10153375198518713_196955240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4" y="377246"/>
            <a:ext cx="4319455" cy="575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261070" y="531218"/>
            <a:ext cx="2887322" cy="663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500" b="1" dirty="0" smtClean="0">
                <a:solidFill>
                  <a:schemeClr val="bg1">
                    <a:lumMod val="50000"/>
                  </a:schemeClr>
                </a:solidFill>
              </a:rPr>
              <a:t>- Les écoles -</a:t>
            </a:r>
          </a:p>
        </p:txBody>
      </p:sp>
      <p:pic>
        <p:nvPicPr>
          <p:cNvPr id="5" name="Image 4" descr="11291845_10200687159657787_40502153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0" y="1282633"/>
            <a:ext cx="7024343" cy="52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01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301352_10200687159937794_129504011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" y="1257214"/>
            <a:ext cx="8338990" cy="46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3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1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5" y="263219"/>
            <a:ext cx="8373880" cy="6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3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31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3" y="212936"/>
            <a:ext cx="8575054" cy="64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gcm04i01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327"/>
            <a:ext cx="9144000" cy="55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06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1647285_10200710913771625_150447228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0" y="1897680"/>
            <a:ext cx="4046918" cy="3039938"/>
          </a:xfrm>
          <a:prstGeom prst="rect">
            <a:avLst/>
          </a:prstGeom>
        </p:spPr>
      </p:pic>
      <p:pic>
        <p:nvPicPr>
          <p:cNvPr id="5" name="Image 4" descr="IMG_3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0219" y="1161605"/>
            <a:ext cx="6044901" cy="45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66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1418271_10200687158657762_98030395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" y="226346"/>
            <a:ext cx="5421849" cy="4066387"/>
          </a:xfrm>
          <a:prstGeom prst="rect">
            <a:avLst/>
          </a:prstGeom>
        </p:spPr>
      </p:pic>
      <p:pic>
        <p:nvPicPr>
          <p:cNvPr id="5" name="Image 4" descr="11420066_10200687158937769_1451156388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97" y="3498991"/>
            <a:ext cx="4193648" cy="31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1481148_10200687159497783_29253514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1" y="314122"/>
            <a:ext cx="8432189" cy="6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01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3"/>
                </a:solidFill>
              </a:rPr>
              <a:t>Tes découvertes à toi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Char char="-"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Recherches d’informations </a:t>
            </a:r>
            <a:r>
              <a:rPr lang="mr-IN" b="1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Pourquoi tous les enfants ne vont-ils pas à l’école ? </a:t>
            </a: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https://www.unicef.fr/sites/default/files/userfiles/02_FREINS_EDUCATION.pdf</a:t>
            </a: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9787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804790"/>
            <a:ext cx="8229600" cy="5321374"/>
          </a:xfrm>
        </p:spPr>
        <p:txBody>
          <a:bodyPr/>
          <a:lstStyle/>
          <a:p>
            <a:pPr algn="ctr">
              <a:buFontTx/>
              <a:buChar char="-"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Savais-tu que</a:t>
            </a:r>
            <a:r>
              <a:rPr lang="mr-IN" b="1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fr-CA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b="1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Si l’on compare le monde avec un village de 100 habitants, il ressemblerait à ceci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43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>
              <a:buFontTx/>
              <a:buChar char="-"/>
            </a:pPr>
            <a:r>
              <a:rPr lang="fr-CA" b="1" dirty="0" smtClean="0">
                <a:solidFill>
                  <a:schemeClr val="bg1">
                    <a:lumMod val="50000"/>
                  </a:schemeClr>
                </a:solidFill>
              </a:rPr>
              <a:t>Je te présente ____ - </a:t>
            </a: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5849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6"/>
                </a:solidFill>
              </a:rPr>
              <a:t>Mes découvertes à moi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87388" y="1295087"/>
            <a:ext cx="2095198" cy="663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500" b="1" dirty="0" smtClean="0">
                <a:solidFill>
                  <a:schemeClr val="bg1">
                    <a:lumMod val="50000"/>
                  </a:schemeClr>
                </a:solidFill>
              </a:rPr>
              <a:t>- La ville -</a:t>
            </a:r>
          </a:p>
        </p:txBody>
      </p:sp>
      <p:pic>
        <p:nvPicPr>
          <p:cNvPr id="7" name="Image 6" descr="11418349_10153375198018713_1609363148_n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45" y="1958357"/>
            <a:ext cx="6219271" cy="46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7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1647382_10200710837409716_136682323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6" y="215053"/>
            <a:ext cx="8637920" cy="64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11354745_10200687159617786_201010261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2" y="213084"/>
            <a:ext cx="8637921" cy="64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11414816_10200658686305971_216744985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8881"/>
          <a:stretch>
            <a:fillRect/>
          </a:stretch>
        </p:blipFill>
        <p:spPr>
          <a:xfrm>
            <a:off x="1035575" y="2572602"/>
            <a:ext cx="7326307" cy="4029186"/>
          </a:xfrm>
        </p:spPr>
      </p:pic>
      <p:pic>
        <p:nvPicPr>
          <p:cNvPr id="4" name="Image 3" descr="11414370_10200658686145967_23051473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5" y="287782"/>
            <a:ext cx="8527904" cy="20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3047318" y="590896"/>
            <a:ext cx="3415405" cy="66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3500" b="1" dirty="0" smtClean="0">
                <a:solidFill>
                  <a:schemeClr val="bg1">
                    <a:lumMod val="50000"/>
                  </a:schemeClr>
                </a:solidFill>
              </a:rPr>
              <a:t>- Les transports -</a:t>
            </a:r>
            <a:endParaRPr lang="fr-FR" sz="3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 descr="11328954_10153370942938713_1623647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24" y="1342191"/>
            <a:ext cx="6568212" cy="49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1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11351349_10153375200083713_176937292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16" y="577312"/>
            <a:ext cx="4257822" cy="56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1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1304469_10153375200093713_6654886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0" y="668580"/>
            <a:ext cx="7475016" cy="56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408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89</Words>
  <Application>Microsoft Macintosh PowerPoint</Application>
  <PresentationFormat>Présentation à l'écran (4:3)</PresentationFormat>
  <Paragraphs>17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À la découverte des réalités d’ailleurs (Pays en développement)  </vt:lpstr>
      <vt:lpstr>Présentation PowerPoint</vt:lpstr>
      <vt:lpstr>Mes découvertes à moi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 découvertes à toi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la découverte des réalités d’ailleurs (Pays en développement)  </dc:title>
  <dc:creator>claudia lavoie</dc:creator>
  <cp:lastModifiedBy>claudia lavoie</cp:lastModifiedBy>
  <cp:revision>8</cp:revision>
  <dcterms:created xsi:type="dcterms:W3CDTF">2018-09-20T12:19:44Z</dcterms:created>
  <dcterms:modified xsi:type="dcterms:W3CDTF">2018-09-20T15:00:27Z</dcterms:modified>
</cp:coreProperties>
</file>