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9A99-0EFA-4FD4-B1AE-D79732B93E03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F21C-87A8-49D2-B39A-EDC82C15A1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43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28150-61CD-4296-B408-F0F290E79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EEB014-715D-42D5-B9C6-BB09818C2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FF3AF-59AF-4D65-8BAF-0CEAA3A7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D0E94-EAFB-4A32-96E7-BFF46AB2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161C2-0B01-4C62-8A2C-ED89829C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16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E9335-6D3A-41C9-BE09-287F0719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7BDD0B-2EE3-43BD-A323-3EDC24677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C1181-388B-4B4E-828F-B4765122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14FD85-B3CA-4D2B-9657-1DDDB4D7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C820D-8B69-4AE2-A2DB-3A59B47B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21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B40CCC-7193-476C-880B-2B2D16F99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2C6A7F-02CB-419A-A591-CDB84D60C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92ADFC-6208-413E-9EE4-554B46B0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CBD2D-C9D8-4770-9DF4-0C71A8CF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5F02C-F9C8-4B50-9161-005A7958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23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1728C-0E85-45DF-B2FB-2C1FE2CD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F46A4-B0BE-44C3-B548-76A29E99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7FC6B-6CB0-4DF8-9F4C-ED3C8273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7E442-27E2-424A-B311-289C4F3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A8390-847A-4329-960E-D7885F32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4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1FEE3-397B-44A3-9A93-3F86E5C5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92A41E-2422-4303-8623-B922B6F52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F8513-027E-455D-9E76-33BA91B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9670A-FFB7-436F-AAF9-84E4FC17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B4FB45-FC7C-4418-B5ED-62FB972A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7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E5420-75B1-4365-9FE9-682CF05D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49F4F-2472-42BD-BCC5-6089BFC91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8B15CF-0EF2-4D5F-929F-F4216BD66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10694C-C49A-4773-8144-457FC720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E45420-3764-493C-B3F5-83E0B6BE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17B557-276C-4305-8C35-2EF322E2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81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E673C-BB57-4E91-A60B-B0791E7A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BAEF6E-4B98-48FB-9E03-27CA5208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CF3731-B162-419B-937A-3DDC6BEF1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CDF9BB-FCF7-4ABC-8BC4-49730352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B3C5F2-DA1B-4247-9617-9FE8651EC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3F568C-ED82-4451-8083-4E79A2F7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DFBA48-8A98-40C6-8746-B1106FD2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BB5077-BC09-4B62-BC50-4680F16C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07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563E6-600A-4B53-AFB4-E666E86A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F23093-5EDD-469A-9870-EE9D8521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F28EEC-CAEA-4B83-98B8-E250A3D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261792-3FD9-4A8C-81E8-7B3E88E3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3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3194CC-BE78-4AA1-BBFC-483D7670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D4864B-31BF-4520-9B76-46A1475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FBE7A4-307A-4804-9B19-59D9220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41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3C5CA-7A6A-4C30-97BF-536E7650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512EE-6E79-45E6-88AB-45B0DD5A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14449-79F3-4362-BC8F-6582DC9ED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29008-E748-41D9-B2D8-BC36E878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0B19A-2F04-4896-B892-AE71DA1A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0A1A9-095A-4FB7-AB5C-D49051C9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51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F223E-6725-4FD7-9351-BAE476F0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416A85-C5B5-4B29-AC5C-EE540141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A7B7AE-CA50-4C89-8568-05A235F32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4A04E-6E2D-4D38-B3C7-1EB19D48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2153E-C96C-4AE3-AE3D-8BFA8645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F1D31F-221F-42DC-8DF8-F770AED2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849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73E0AB-F0DE-4835-AA9E-2FB261C8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2C0CDD-9FA8-4E1D-BC70-21AAE3AB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66CE87-D411-4D4E-AEFD-1CA370C9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CE19-07A0-49A4-9B11-D00931CAFE5C}" type="datetimeFigureOut">
              <a:rPr lang="fr-CA" smtClean="0"/>
              <a:t>2018-11-21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4D6A9-7554-4191-A8AE-3D6923D71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16D87F-E55D-458A-A451-933357FB6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329A-6034-45A6-B97F-AB43631020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02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Ã©sultats de recherche d'images pour Â«Â expanding brain hdÂ Â»">
            <a:extLst>
              <a:ext uri="{FF2B5EF4-FFF2-40B4-BE49-F238E27FC236}">
                <a16:creationId xmlns:a16="http://schemas.microsoft.com/office/drawing/2014/main" id="{37867490-CF94-459F-A37F-7EFCF605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2FEB4D-4A63-477B-8A9F-FF5B41E88036}"/>
              </a:ext>
            </a:extLst>
          </p:cNvPr>
          <p:cNvSpPr txBox="1"/>
          <p:nvPr/>
        </p:nvSpPr>
        <p:spPr>
          <a:xfrm>
            <a:off x="-2" y="1939429"/>
            <a:ext cx="11674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Nombres carrés, premiers ou composés </a:t>
            </a:r>
          </a:p>
          <a:p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>
                <a:solidFill>
                  <a:srgbClr val="002060"/>
                </a:solidFill>
              </a:rPr>
              <a:t>Fractions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>
                <a:solidFill>
                  <a:srgbClr val="002060"/>
                </a:solidFill>
              </a:rPr>
              <a:t>Nombres décimaux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>
                <a:solidFill>
                  <a:srgbClr val="7030A0"/>
                </a:solidFill>
              </a:rPr>
              <a:t>Prismes et pyramides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Diagrammes et tableaux</a:t>
            </a:r>
          </a:p>
        </p:txBody>
      </p:sp>
      <p:pic>
        <p:nvPicPr>
          <p:cNvPr id="2052" name="Picture 4" descr="RÃ©sultats de recherche d'images pour Â«Â mathÃ©matiquesÂ Â»">
            <a:extLst>
              <a:ext uri="{FF2B5EF4-FFF2-40B4-BE49-F238E27FC236}">
                <a16:creationId xmlns:a16="http://schemas.microsoft.com/office/drawing/2014/main" id="{EAB8C7F7-2796-45E1-B00A-D5C4EB26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96" y="2902689"/>
            <a:ext cx="4380378" cy="37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FF30BC-62A7-4014-A26A-301D0D3B57E2}"/>
              </a:ext>
            </a:extLst>
          </p:cNvPr>
          <p:cNvSpPr/>
          <p:nvPr/>
        </p:nvSpPr>
        <p:spPr>
          <a:xfrm>
            <a:off x="1522629" y="245399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des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9882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8E59D81-58D9-45A2-BAE8-F88F54816780}"/>
              </a:ext>
            </a:extLst>
          </p:cNvPr>
          <p:cNvSpPr txBox="1"/>
          <p:nvPr/>
        </p:nvSpPr>
        <p:spPr>
          <a:xfrm>
            <a:off x="0" y="2826127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Préfixes et suffixes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>
                <a:solidFill>
                  <a:srgbClr val="002060"/>
                </a:solidFill>
              </a:rPr>
              <a:t>Temps de verbes (3)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>
                <a:solidFill>
                  <a:srgbClr val="7030A0"/>
                </a:solidFill>
              </a:rPr>
              <a:t>La phrase (GS, GV et GCP)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Classes de mot (nom, adjectif, pronom, verbe, déterminant, invariable)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5E4346-0751-4961-A901-124C82D64A19}"/>
              </a:ext>
            </a:extLst>
          </p:cNvPr>
          <p:cNvSpPr/>
          <p:nvPr/>
        </p:nvSpPr>
        <p:spPr>
          <a:xfrm>
            <a:off x="2237112" y="119975"/>
            <a:ext cx="67435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Domaine du français</a:t>
            </a:r>
          </a:p>
        </p:txBody>
      </p:sp>
      <p:pic>
        <p:nvPicPr>
          <p:cNvPr id="3076" name="Picture 4" descr="RÃ©sultats de recherche d'images pour Â«Â livreÂ Â»">
            <a:extLst>
              <a:ext uri="{FF2B5EF4-FFF2-40B4-BE49-F238E27FC236}">
                <a16:creationId xmlns:a16="http://schemas.microsoft.com/office/drawing/2014/main" id="{DDF45EF6-74ED-4CC5-B753-1A2A2EF4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65" y="2456121"/>
            <a:ext cx="5181641" cy="29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DAD1130-5AEB-4724-9159-5B974551045A}"/>
              </a:ext>
            </a:extLst>
          </p:cNvPr>
          <p:cNvSpPr txBox="1">
            <a:spLocks/>
          </p:cNvSpPr>
          <p:nvPr/>
        </p:nvSpPr>
        <p:spPr>
          <a:xfrm>
            <a:off x="1" y="233915"/>
            <a:ext cx="12192000" cy="116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Domaine de la science et de la technologie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C18D4-4DCC-4117-B0CB-CAD9C99BE84D}"/>
              </a:ext>
            </a:extLst>
          </p:cNvPr>
          <p:cNvSpPr txBox="1"/>
          <p:nvPr/>
        </p:nvSpPr>
        <p:spPr>
          <a:xfrm>
            <a:off x="0" y="199962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Sources d’énergie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Machines simples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Cycle de l’eau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Système Soleil-Terre-Lune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Le jour et la nuit</a:t>
            </a:r>
          </a:p>
        </p:txBody>
      </p:sp>
      <p:pic>
        <p:nvPicPr>
          <p:cNvPr id="5126" name="Picture 6" descr="RÃ©sultats de recherche d'images pour Â«Â luneÂ Â»">
            <a:extLst>
              <a:ext uri="{FF2B5EF4-FFF2-40B4-BE49-F238E27FC236}">
                <a16:creationId xmlns:a16="http://schemas.microsoft.com/office/drawing/2014/main" id="{80684718-269E-4BEF-B0A2-2B9C834C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84" y="2333685"/>
            <a:ext cx="6462116" cy="45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DAD1130-5AEB-4724-9159-5B974551045A}"/>
              </a:ext>
            </a:extLst>
          </p:cNvPr>
          <p:cNvSpPr txBox="1">
            <a:spLocks/>
          </p:cNvSpPr>
          <p:nvPr/>
        </p:nvSpPr>
        <p:spPr>
          <a:xfrm>
            <a:off x="1" y="233915"/>
            <a:ext cx="12192000" cy="116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5400" i="1" dirty="0"/>
              <a:t>Science et technologie (suite)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C18D4-4DCC-4117-B0CB-CAD9C99BE84D}"/>
              </a:ext>
            </a:extLst>
          </p:cNvPr>
          <p:cNvSpPr txBox="1"/>
          <p:nvPr/>
        </p:nvSpPr>
        <p:spPr>
          <a:xfrm>
            <a:off x="95693" y="184013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Classer les animaux selon leur classe (ex: mammifère vs reptile)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Étoiles et constellations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/>
              <a:t>Anatomie</a:t>
            </a:r>
            <a:r>
              <a:rPr lang="fr-CA" sz="3200" dirty="0"/>
              <a:t> d’une fleur et/ou d’un animal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b="1" dirty="0">
                <a:solidFill>
                  <a:srgbClr val="FF0000"/>
                </a:solidFill>
              </a:rPr>
              <a:t>Photosynthèse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Mode de déplacement des animaux</a:t>
            </a:r>
          </a:p>
        </p:txBody>
      </p:sp>
      <p:pic>
        <p:nvPicPr>
          <p:cNvPr id="4102" name="Picture 6" descr="RÃ©sultats de recherche d'images pour Â«Â dragonÂ Â»">
            <a:extLst>
              <a:ext uri="{FF2B5EF4-FFF2-40B4-BE49-F238E27FC236}">
                <a16:creationId xmlns:a16="http://schemas.microsoft.com/office/drawing/2014/main" id="{A2F5FD31-B762-4402-B668-AFD2E51F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35" y="2928395"/>
            <a:ext cx="5239473" cy="39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DAD1130-5AEB-4724-9159-5B974551045A}"/>
              </a:ext>
            </a:extLst>
          </p:cNvPr>
          <p:cNvSpPr txBox="1">
            <a:spLocks/>
          </p:cNvSpPr>
          <p:nvPr/>
        </p:nvSpPr>
        <p:spPr>
          <a:xfrm>
            <a:off x="1" y="233915"/>
            <a:ext cx="12192000" cy="116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5400" b="1" dirty="0">
                <a:solidFill>
                  <a:srgbClr val="7030A0"/>
                </a:solidFill>
              </a:rPr>
              <a:t>Univers social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C18D4-4DCC-4117-B0CB-CAD9C99BE84D}"/>
              </a:ext>
            </a:extLst>
          </p:cNvPr>
          <p:cNvSpPr txBox="1"/>
          <p:nvPr/>
        </p:nvSpPr>
        <p:spPr>
          <a:xfrm>
            <a:off x="170121" y="170992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Société iroquoienne vers 1500</a:t>
            </a:r>
          </a:p>
          <a:p>
            <a:endParaRPr lang="fr-CA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3200" dirty="0"/>
              <a:t>Nouvelle-France vers 1645</a:t>
            </a:r>
          </a:p>
        </p:txBody>
      </p:sp>
      <p:pic>
        <p:nvPicPr>
          <p:cNvPr id="6152" name="Picture 8" descr="RÃ©sultats de recherche d'images pour Â«Â dÃ©couverte de la nouvelle franceÂ Â»">
            <a:extLst>
              <a:ext uri="{FF2B5EF4-FFF2-40B4-BE49-F238E27FC236}">
                <a16:creationId xmlns:a16="http://schemas.microsoft.com/office/drawing/2014/main" id="{E2A3FFFE-616C-4333-8B07-22F01692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4" y="3578412"/>
            <a:ext cx="1059095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122</Words>
  <Application>Microsoft Office PowerPoint</Application>
  <PresentationFormat>Grand écran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 des mathématiques</dc:title>
  <dc:creator>anthony Boutin</dc:creator>
  <cp:lastModifiedBy>anthony Boutin</cp:lastModifiedBy>
  <cp:revision>24</cp:revision>
  <dcterms:created xsi:type="dcterms:W3CDTF">2018-11-17T16:04:14Z</dcterms:created>
  <dcterms:modified xsi:type="dcterms:W3CDTF">2018-11-22T02:19:01Z</dcterms:modified>
</cp:coreProperties>
</file>