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22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23E8-7BB6-4C5C-9431-7D5EAEE882AA}" type="datetimeFigureOut">
              <a:rPr lang="fr-CA" smtClean="0"/>
              <a:t>2018-11-12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52-CA54-4756-B4BA-57A5565E8B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715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23E8-7BB6-4C5C-9431-7D5EAEE882AA}" type="datetimeFigureOut">
              <a:rPr lang="fr-CA" smtClean="0"/>
              <a:t>2018-11-12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52-CA54-4756-B4BA-57A5565E8B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2695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23E8-7BB6-4C5C-9431-7D5EAEE882AA}" type="datetimeFigureOut">
              <a:rPr lang="fr-CA" smtClean="0"/>
              <a:t>2018-11-12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52-CA54-4756-B4BA-57A5565E8B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887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23E8-7BB6-4C5C-9431-7D5EAEE882AA}" type="datetimeFigureOut">
              <a:rPr lang="fr-CA" smtClean="0"/>
              <a:t>2018-11-12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52-CA54-4756-B4BA-57A5565E8B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546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23E8-7BB6-4C5C-9431-7D5EAEE882AA}" type="datetimeFigureOut">
              <a:rPr lang="fr-CA" smtClean="0"/>
              <a:t>2018-11-12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52-CA54-4756-B4BA-57A5565E8B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00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23E8-7BB6-4C5C-9431-7D5EAEE882AA}" type="datetimeFigureOut">
              <a:rPr lang="fr-CA" smtClean="0"/>
              <a:t>2018-11-12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52-CA54-4756-B4BA-57A5565E8B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3165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23E8-7BB6-4C5C-9431-7D5EAEE882AA}" type="datetimeFigureOut">
              <a:rPr lang="fr-CA" smtClean="0"/>
              <a:t>2018-11-12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52-CA54-4756-B4BA-57A5565E8B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5210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23E8-7BB6-4C5C-9431-7D5EAEE882AA}" type="datetimeFigureOut">
              <a:rPr lang="fr-CA" smtClean="0"/>
              <a:t>2018-11-12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52-CA54-4756-B4BA-57A5565E8B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17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23E8-7BB6-4C5C-9431-7D5EAEE882AA}" type="datetimeFigureOut">
              <a:rPr lang="fr-CA" smtClean="0"/>
              <a:t>2018-11-12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52-CA54-4756-B4BA-57A5565E8B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8721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23E8-7BB6-4C5C-9431-7D5EAEE882AA}" type="datetimeFigureOut">
              <a:rPr lang="fr-CA" smtClean="0"/>
              <a:t>2018-11-12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52-CA54-4756-B4BA-57A5565E8B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779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23E8-7BB6-4C5C-9431-7D5EAEE882AA}" type="datetimeFigureOut">
              <a:rPr lang="fr-CA" smtClean="0"/>
              <a:t>2018-11-12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6652-CA54-4756-B4BA-57A5565E8B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47000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223E8-7BB6-4C5C-9431-7D5EAEE882AA}" type="datetimeFigureOut">
              <a:rPr lang="fr-CA" smtClean="0"/>
              <a:t>2018-11-12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F6652-CA54-4756-B4BA-57A5565E8B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280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ZoneTexte 25">
            <a:extLst>
              <a:ext uri="{FF2B5EF4-FFF2-40B4-BE49-F238E27FC236}">
                <a16:creationId xmlns:a16="http://schemas.microsoft.com/office/drawing/2014/main" id="{6BE91450-3E8E-4034-9A20-EEAC70C41F0B}"/>
              </a:ext>
            </a:extLst>
          </p:cNvPr>
          <p:cNvSpPr txBox="1"/>
          <p:nvPr/>
        </p:nvSpPr>
        <p:spPr>
          <a:xfrm>
            <a:off x="342899" y="222982"/>
            <a:ext cx="6400801" cy="1977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b="1" dirty="0">
                <a:latin typeface="FLOTTA" panose="02000500000000000000" pitchFamily="2" charset="0"/>
              </a:rPr>
              <a:t>[  </a:t>
            </a:r>
            <a:r>
              <a:rPr lang="fr-CA" dirty="0">
                <a:latin typeface="FLOTTA" panose="02000500000000000000" pitchFamily="2" charset="0"/>
              </a:rPr>
              <a:t>Mon défi… pour un groupe plus uni  </a:t>
            </a:r>
            <a:r>
              <a:rPr lang="fr-CA" b="1" dirty="0">
                <a:latin typeface="FLOTTA" panose="02000500000000000000" pitchFamily="2" charset="0"/>
              </a:rPr>
              <a:t>]</a:t>
            </a:r>
            <a:endParaRPr lang="fr-CA" sz="1000" b="1" dirty="0">
              <a:latin typeface="FLOTTA" panose="02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647EF7D-5633-42DB-BD8C-C4CB7DF6812D}"/>
              </a:ext>
            </a:extLst>
          </p:cNvPr>
          <p:cNvSpPr/>
          <p:nvPr/>
        </p:nvSpPr>
        <p:spPr>
          <a:xfrm>
            <a:off x="221398" y="171450"/>
            <a:ext cx="6522302" cy="2044770"/>
          </a:xfrm>
          <a:prstGeom prst="rect">
            <a:avLst/>
          </a:prstGeom>
          <a:noFill/>
          <a:ln w="1905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A2DEEC98-CF81-4890-B334-0B495478014C}"/>
              </a:ext>
            </a:extLst>
          </p:cNvPr>
          <p:cNvSpPr txBox="1"/>
          <p:nvPr/>
        </p:nvSpPr>
        <p:spPr>
          <a:xfrm>
            <a:off x="342899" y="2471885"/>
            <a:ext cx="6400801" cy="1993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b="1" dirty="0">
                <a:latin typeface="FLOTTA" panose="02000500000000000000" pitchFamily="2" charset="0"/>
              </a:rPr>
              <a:t>[  </a:t>
            </a:r>
            <a:r>
              <a:rPr lang="fr-CA" dirty="0">
                <a:latin typeface="FLOTTA" panose="02000500000000000000" pitchFamily="2" charset="0"/>
              </a:rPr>
              <a:t>Mon défi… pour un groupe plus uni  </a:t>
            </a:r>
            <a:r>
              <a:rPr lang="fr-CA" b="1" dirty="0">
                <a:latin typeface="FLOTTA" panose="02000500000000000000" pitchFamily="2" charset="0"/>
              </a:rPr>
              <a:t>]</a:t>
            </a:r>
            <a:endParaRPr lang="fr-CA" sz="1000" b="1" dirty="0">
              <a:latin typeface="FLOTTA" panose="02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F60C5F9-19F6-43A5-AB9A-0D439BCFCF2F}"/>
              </a:ext>
            </a:extLst>
          </p:cNvPr>
          <p:cNvSpPr/>
          <p:nvPr/>
        </p:nvSpPr>
        <p:spPr>
          <a:xfrm>
            <a:off x="221398" y="2420353"/>
            <a:ext cx="6522302" cy="2044770"/>
          </a:xfrm>
          <a:prstGeom prst="rect">
            <a:avLst/>
          </a:prstGeom>
          <a:noFill/>
          <a:ln w="1905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9DD63707-3A86-4ED1-898F-16DAEE5434F4}"/>
              </a:ext>
            </a:extLst>
          </p:cNvPr>
          <p:cNvSpPr txBox="1"/>
          <p:nvPr/>
        </p:nvSpPr>
        <p:spPr>
          <a:xfrm>
            <a:off x="342899" y="4678877"/>
            <a:ext cx="6400801" cy="1993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b="1" dirty="0">
                <a:latin typeface="FLOTTA" panose="02000500000000000000" pitchFamily="2" charset="0"/>
              </a:rPr>
              <a:t>[  </a:t>
            </a:r>
            <a:r>
              <a:rPr lang="fr-CA" dirty="0">
                <a:latin typeface="FLOTTA" panose="02000500000000000000" pitchFamily="2" charset="0"/>
              </a:rPr>
              <a:t>Mon défi… pour un groupe plus uni  </a:t>
            </a:r>
            <a:r>
              <a:rPr lang="fr-CA" b="1" dirty="0">
                <a:latin typeface="FLOTTA" panose="02000500000000000000" pitchFamily="2" charset="0"/>
              </a:rPr>
              <a:t>]</a:t>
            </a:r>
            <a:endParaRPr lang="fr-CA" sz="1000" b="1" dirty="0">
              <a:latin typeface="FLOTTA" panose="02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1186E88-CE15-4F1A-8A3C-476C74A9B1FD}"/>
              </a:ext>
            </a:extLst>
          </p:cNvPr>
          <p:cNvSpPr/>
          <p:nvPr/>
        </p:nvSpPr>
        <p:spPr>
          <a:xfrm>
            <a:off x="221398" y="4627345"/>
            <a:ext cx="6522302" cy="2044770"/>
          </a:xfrm>
          <a:prstGeom prst="rect">
            <a:avLst/>
          </a:prstGeom>
          <a:noFill/>
          <a:ln w="1905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EE4D76C6-DEFA-4AFA-BD78-360F44FCDEC5}"/>
              </a:ext>
            </a:extLst>
          </p:cNvPr>
          <p:cNvSpPr txBox="1"/>
          <p:nvPr/>
        </p:nvSpPr>
        <p:spPr>
          <a:xfrm>
            <a:off x="342899" y="6908730"/>
            <a:ext cx="6400801" cy="1993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b="1" dirty="0">
                <a:latin typeface="FLOTTA" panose="02000500000000000000" pitchFamily="2" charset="0"/>
              </a:rPr>
              <a:t>[  </a:t>
            </a:r>
            <a:r>
              <a:rPr lang="fr-CA" dirty="0">
                <a:latin typeface="FLOTTA" panose="02000500000000000000" pitchFamily="2" charset="0"/>
              </a:rPr>
              <a:t>Mon défi… pour un groupe plus uni  </a:t>
            </a:r>
            <a:r>
              <a:rPr lang="fr-CA" b="1" dirty="0">
                <a:latin typeface="FLOTTA" panose="02000500000000000000" pitchFamily="2" charset="0"/>
              </a:rPr>
              <a:t>]</a:t>
            </a:r>
            <a:endParaRPr lang="fr-CA" sz="1000" b="1" dirty="0">
              <a:latin typeface="FLOTTA" panose="02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2503D3C-B86D-4308-98DF-8C19984C06A7}"/>
              </a:ext>
            </a:extLst>
          </p:cNvPr>
          <p:cNvSpPr/>
          <p:nvPr/>
        </p:nvSpPr>
        <p:spPr>
          <a:xfrm>
            <a:off x="221398" y="6857198"/>
            <a:ext cx="6522302" cy="2044770"/>
          </a:xfrm>
          <a:prstGeom prst="rect">
            <a:avLst/>
          </a:prstGeom>
          <a:noFill/>
          <a:ln w="1905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026" name="Picture 2" descr="Cercle, ColorÃ©, CoopÃ©ration, Mains Tenant, Humaine">
            <a:extLst>
              <a:ext uri="{FF2B5EF4-FFF2-40B4-BE49-F238E27FC236}">
                <a16:creationId xmlns:a16="http://schemas.microsoft.com/office/drawing/2014/main" id="{A56B5375-AB76-42B1-BD17-DD17A94DE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06085" y="1284804"/>
            <a:ext cx="919530" cy="913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ercle, ColorÃ©, CoopÃ©ration, Mains Tenant, Humaine">
            <a:extLst>
              <a:ext uri="{FF2B5EF4-FFF2-40B4-BE49-F238E27FC236}">
                <a16:creationId xmlns:a16="http://schemas.microsoft.com/office/drawing/2014/main" id="{03321342-DB0D-4028-A87F-981FF03E6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06085" y="3543328"/>
            <a:ext cx="919530" cy="913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ercle, ColorÃ©, CoopÃ©ration, Mains Tenant, Humaine">
            <a:extLst>
              <a:ext uri="{FF2B5EF4-FFF2-40B4-BE49-F238E27FC236}">
                <a16:creationId xmlns:a16="http://schemas.microsoft.com/office/drawing/2014/main" id="{A7CBBA1B-7D44-461D-AE55-031AB47D2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06085" y="5740310"/>
            <a:ext cx="919530" cy="913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ercle, ColorÃ©, CoopÃ©ration, Mains Tenant, Humaine">
            <a:extLst>
              <a:ext uri="{FF2B5EF4-FFF2-40B4-BE49-F238E27FC236}">
                <a16:creationId xmlns:a16="http://schemas.microsoft.com/office/drawing/2014/main" id="{F1BCFE99-34EB-4420-BF53-465D1B8E64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94051" y="7985728"/>
            <a:ext cx="919530" cy="913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2799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oneTexte 23">
            <a:extLst>
              <a:ext uri="{FF2B5EF4-FFF2-40B4-BE49-F238E27FC236}">
                <a16:creationId xmlns:a16="http://schemas.microsoft.com/office/drawing/2014/main" id="{84CA0A0E-69E5-4B99-BF36-98F136094FED}"/>
              </a:ext>
            </a:extLst>
          </p:cNvPr>
          <p:cNvSpPr txBox="1"/>
          <p:nvPr/>
        </p:nvSpPr>
        <p:spPr>
          <a:xfrm>
            <a:off x="282146" y="6881679"/>
            <a:ext cx="6400801" cy="1977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>
                <a:latin typeface="FLOTTA" panose="02000500000000000000" pitchFamily="2" charset="0"/>
              </a:rPr>
              <a:t>Et puis, as-tu réussi ton défi ?</a:t>
            </a:r>
            <a:endParaRPr lang="fr-CA" sz="1000" dirty="0">
              <a:latin typeface="FLOTTA" panose="02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B69F61C9-F9E6-4832-8980-0A75746159ED}"/>
              </a:ext>
            </a:extLst>
          </p:cNvPr>
          <p:cNvSpPr txBox="1"/>
          <p:nvPr/>
        </p:nvSpPr>
        <p:spPr>
          <a:xfrm>
            <a:off x="282147" y="4654332"/>
            <a:ext cx="6400801" cy="1977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>
                <a:latin typeface="FLOTTA" panose="02000500000000000000" pitchFamily="2" charset="0"/>
              </a:rPr>
              <a:t>Et puis, as-tu réussi ton défi ?</a:t>
            </a:r>
            <a:endParaRPr lang="fr-CA" sz="1000" dirty="0">
              <a:latin typeface="FLOTTA" panose="02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2CEC0EEB-1953-4D57-B884-4CEC067D46E0}"/>
              </a:ext>
            </a:extLst>
          </p:cNvPr>
          <p:cNvSpPr txBox="1"/>
          <p:nvPr/>
        </p:nvSpPr>
        <p:spPr>
          <a:xfrm>
            <a:off x="282147" y="2453845"/>
            <a:ext cx="6400801" cy="1977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>
                <a:latin typeface="FLOTTA" panose="02000500000000000000" pitchFamily="2" charset="0"/>
              </a:rPr>
              <a:t>Et puis, as-tu réussi ton défi ?</a:t>
            </a:r>
            <a:endParaRPr lang="fr-CA" sz="1000" dirty="0">
              <a:latin typeface="FLOTTA" panose="02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9D4A5F-2134-4A06-942E-FCAF16FC930E}"/>
              </a:ext>
            </a:extLst>
          </p:cNvPr>
          <p:cNvSpPr/>
          <p:nvPr/>
        </p:nvSpPr>
        <p:spPr>
          <a:xfrm>
            <a:off x="221398" y="171450"/>
            <a:ext cx="6522302" cy="2044770"/>
          </a:xfrm>
          <a:prstGeom prst="rect">
            <a:avLst/>
          </a:prstGeom>
          <a:noFill/>
          <a:ln w="1905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EDB297-E9AD-4034-B95F-2128F2C4D118}"/>
              </a:ext>
            </a:extLst>
          </p:cNvPr>
          <p:cNvSpPr/>
          <p:nvPr/>
        </p:nvSpPr>
        <p:spPr>
          <a:xfrm>
            <a:off x="221398" y="2420353"/>
            <a:ext cx="6522302" cy="2044770"/>
          </a:xfrm>
          <a:prstGeom prst="rect">
            <a:avLst/>
          </a:prstGeom>
          <a:noFill/>
          <a:ln w="1905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DF26D1-2FC4-4559-A3C0-6001E54BEEF9}"/>
              </a:ext>
            </a:extLst>
          </p:cNvPr>
          <p:cNvSpPr/>
          <p:nvPr/>
        </p:nvSpPr>
        <p:spPr>
          <a:xfrm>
            <a:off x="221398" y="4627345"/>
            <a:ext cx="6522302" cy="2044770"/>
          </a:xfrm>
          <a:prstGeom prst="rect">
            <a:avLst/>
          </a:prstGeom>
          <a:noFill/>
          <a:ln w="1905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BCC9B7-6239-43FA-AF67-577F39D5D4F7}"/>
              </a:ext>
            </a:extLst>
          </p:cNvPr>
          <p:cNvSpPr/>
          <p:nvPr/>
        </p:nvSpPr>
        <p:spPr>
          <a:xfrm>
            <a:off x="221398" y="6857198"/>
            <a:ext cx="6522302" cy="2044770"/>
          </a:xfrm>
          <a:prstGeom prst="rect">
            <a:avLst/>
          </a:prstGeom>
          <a:noFill/>
          <a:ln w="1905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7" name="Picture 10" descr="https://render.bitstrips.com/v2/cpanel/3c97455d-0ce1-4ac8-82a0-601e6d6f6fd2-6cbe96b9-60bd-4924-8291-f7d8b0b7efa1-v1.png?transparent=1&amp;palette=1">
            <a:extLst>
              <a:ext uri="{FF2B5EF4-FFF2-40B4-BE49-F238E27FC236}">
                <a16:creationId xmlns:a16="http://schemas.microsoft.com/office/drawing/2014/main" id="{E91E60F3-EDB6-47BD-9ECC-312A53CC89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303" y="3326741"/>
            <a:ext cx="1123697" cy="1129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0" descr="https://render.bitstrips.com/v2/cpanel/3c97455d-0ce1-4ac8-82a0-601e6d6f6fd2-6cbe96b9-60bd-4924-8291-f7d8b0b7efa1-v1.png?transparent=1&amp;palette=1">
            <a:extLst>
              <a:ext uri="{FF2B5EF4-FFF2-40B4-BE49-F238E27FC236}">
                <a16:creationId xmlns:a16="http://schemas.microsoft.com/office/drawing/2014/main" id="{C79F6C19-7294-4045-A695-EC4CFA033D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8387" y="5524013"/>
            <a:ext cx="1123697" cy="1129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0" descr="https://render.bitstrips.com/v2/cpanel/3c97455d-0ce1-4ac8-82a0-601e6d6f6fd2-6cbe96b9-60bd-4924-8291-f7d8b0b7efa1-v1.png?transparent=1&amp;palette=1">
            <a:extLst>
              <a:ext uri="{FF2B5EF4-FFF2-40B4-BE49-F238E27FC236}">
                <a16:creationId xmlns:a16="http://schemas.microsoft.com/office/drawing/2014/main" id="{25505237-C000-4540-B124-94C6D11012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4001" y="7752271"/>
            <a:ext cx="1123697" cy="1129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BCA2A10A-3EFC-4230-B28C-F36F4FE5CC85}"/>
              </a:ext>
            </a:extLst>
          </p:cNvPr>
          <p:cNvSpPr txBox="1"/>
          <p:nvPr/>
        </p:nvSpPr>
        <p:spPr>
          <a:xfrm>
            <a:off x="282148" y="204942"/>
            <a:ext cx="6400801" cy="1977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>
                <a:latin typeface="FLOTTA" panose="02000500000000000000" pitchFamily="2" charset="0"/>
              </a:rPr>
              <a:t>Et puis, as-tu réussi ton défi ?</a:t>
            </a:r>
            <a:endParaRPr lang="fr-CA" sz="1000" dirty="0">
              <a:latin typeface="FLOTTA" panose="02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Century Gothic" panose="020B0502020202020204" pitchFamily="34" charset="0"/>
              </a:rPr>
              <a:t>______________________________________________</a:t>
            </a:r>
          </a:p>
        </p:txBody>
      </p:sp>
      <p:pic>
        <p:nvPicPr>
          <p:cNvPr id="23" name="Picture 10" descr="https://render.bitstrips.com/v2/cpanel/3c97455d-0ce1-4ac8-82a0-601e6d6f6fd2-6cbe96b9-60bd-4924-8291-f7d8b0b7efa1-v1.png?transparent=1&amp;palette=1">
            <a:extLst>
              <a:ext uri="{FF2B5EF4-FFF2-40B4-BE49-F238E27FC236}">
                <a16:creationId xmlns:a16="http://schemas.microsoft.com/office/drawing/2014/main" id="{03E4DD9D-8434-4501-9208-33BE231A3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4001" y="1074623"/>
            <a:ext cx="1123697" cy="1129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61971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104</Words>
  <Application>Microsoft Office PowerPoint</Application>
  <PresentationFormat>Format US (216 x 279 mm)</PresentationFormat>
  <Paragraphs>40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FLOTTA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Anne-Laurie Arteau</dc:creator>
  <cp:lastModifiedBy>Anne-Laurie Arteau</cp:lastModifiedBy>
  <cp:revision>23</cp:revision>
  <cp:lastPrinted>2018-11-12T15:06:43Z</cp:lastPrinted>
  <dcterms:created xsi:type="dcterms:W3CDTF">2018-10-15T23:25:09Z</dcterms:created>
  <dcterms:modified xsi:type="dcterms:W3CDTF">2018-11-12T15:21:24Z</dcterms:modified>
</cp:coreProperties>
</file>