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94580"/>
  </p:normalViewPr>
  <p:slideViewPr>
    <p:cSldViewPr snapToGrid="0" snapToObjects="1">
      <p:cViewPr varScale="1">
        <p:scale>
          <a:sx n="115" d="100"/>
          <a:sy n="115" d="100"/>
        </p:scale>
        <p:origin x="240"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fr-FR" smtClean="0"/>
              <a:t>Cliquez et modifiez le titre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61BEF0D-F0BB-DE4B-95CE-6DB70DBA9567}" type="datetimeFigureOut">
              <a:rPr lang="en-US" smtClean="0"/>
              <a:pPr/>
              <a:t>1/31/18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520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fr-FR" smtClean="0"/>
              <a:t>Cliquez et modifiez le titre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1/31/18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710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fr-FR" smtClean="0"/>
              <a:t>Cliquez et modifiez le titre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1/31/18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54115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fr-FR" smtClean="0"/>
              <a:t>Cliquez et modifiez le titre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1/31/18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48910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fr-FR" smtClean="0"/>
              <a:t>Cliquez et modifiez le titre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61BEF0D-F0BB-DE4B-95CE-6DB70DBA9567}" type="datetimeFigureOut">
              <a:rPr lang="en-US" smtClean="0"/>
              <a:pPr/>
              <a:t>1/31/18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6727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fr-FR" smtClean="0"/>
              <a:t>Cliquez et modifiez le titre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3" name="Date Placeholder 2"/>
          <p:cNvSpPr>
            <a:spLocks noGrp="1"/>
          </p:cNvSpPr>
          <p:nvPr>
            <p:ph type="dt" sz="half" idx="10"/>
          </p:nvPr>
        </p:nvSpPr>
        <p:spPr/>
        <p:txBody>
          <a:bodyPr/>
          <a:lstStyle/>
          <a:p>
            <a:fld id="{B61BEF0D-F0BB-DE4B-95CE-6DB70DBA9567}" type="datetimeFigureOut">
              <a:rPr lang="en-US" smtClean="0"/>
              <a:pPr/>
              <a:t>1/31/18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852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fr-FR" smtClean="0"/>
              <a:t>Cliquez et modifiez le titre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Faire glisser l'image vers l'espace réservé ou cliquer sur l'icône pour l'ajouter</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Faire glisser l'image vers l'espace réservé ou cliquer sur l'icône pour l'ajouter</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Faire glisser l'image vers l'espace réservé ou cliquer sur l'icône pour l'ajouter</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3" name="Date Placeholder 2"/>
          <p:cNvSpPr>
            <a:spLocks noGrp="1"/>
          </p:cNvSpPr>
          <p:nvPr>
            <p:ph type="dt" sz="half" idx="10"/>
          </p:nvPr>
        </p:nvSpPr>
        <p:spPr/>
        <p:txBody>
          <a:bodyPr/>
          <a:lstStyle/>
          <a:p>
            <a:fld id="{B61BEF0D-F0BB-DE4B-95CE-6DB70DBA9567}" type="datetimeFigureOut">
              <a:rPr lang="en-US" smtClean="0"/>
              <a:pPr/>
              <a:t>1/31/18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65226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992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fr-FR" smtClean="0"/>
              <a:t>Cliquez et modifiez le titre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61BEF0D-F0BB-DE4B-95CE-6DB70DBA9567}" type="datetimeFigureOut">
              <a:rPr lang="en-US" smtClean="0"/>
              <a:pPr/>
              <a:t>1/31/18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9929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603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fr-FR" smtClean="0"/>
              <a:t>Cliquez et modifiez le titre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1/31/18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546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1/31/18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691836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fr-FR" smtClean="0"/>
              <a:t>Cliquez et modifiez le titre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685800" y="3132666"/>
            <a:ext cx="5311775" cy="3086019"/>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6172200" y="3132666"/>
            <a:ext cx="5334000" cy="3086019"/>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1/31/18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701862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1/31/18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7833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1/31/18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07584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fr-FR" smtClean="0"/>
              <a:t>Cliquez et modifiez le titre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1/31/18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16204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fr-FR" smtClean="0"/>
              <a:t>Cliquez et modifiez le titre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1/31/18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41495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61BEF0D-F0BB-DE4B-95CE-6DB70DBA9567}" type="datetimeFigureOut">
              <a:rPr lang="en-US" smtClean="0"/>
              <a:pPr/>
              <a:t>1/31/18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700187"/>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 id="2147484025" r:id="rId16"/>
    <p:sldLayoutId id="2147484026"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JPG"/><Relationship Id="rId3"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g"/><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1" Type="http://schemas.openxmlformats.org/officeDocument/2006/relationships/slideLayout" Target="../slideLayouts/slideLayout14.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5.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5.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jpg"/><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Les émotions au préscolaire </a:t>
            </a:r>
            <a:endParaRPr lang="fr-FR" dirty="0"/>
          </a:p>
        </p:txBody>
      </p:sp>
      <p:sp>
        <p:nvSpPr>
          <p:cNvPr id="3" name="Sous-titre 2"/>
          <p:cNvSpPr>
            <a:spLocks noGrp="1"/>
          </p:cNvSpPr>
          <p:nvPr>
            <p:ph type="subTitle" idx="1"/>
          </p:nvPr>
        </p:nvSpPr>
        <p:spPr/>
        <p:txBody>
          <a:bodyPr/>
          <a:lstStyle/>
          <a:p>
            <a:r>
              <a:rPr lang="fr-FR" dirty="0" smtClean="0"/>
              <a:t>Créé par Maxym Landry Morneau </a:t>
            </a:r>
            <a:endParaRPr lang="fr-FR" dirty="0"/>
          </a:p>
        </p:txBody>
      </p:sp>
    </p:spTree>
    <p:extLst>
      <p:ext uri="{BB962C8B-B14F-4D97-AF65-F5344CB8AC3E}">
        <p14:creationId xmlns:p14="http://schemas.microsoft.com/office/powerpoint/2010/main" val="10078621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Étape 4: Création de la maison des émotions </a:t>
            </a:r>
          </a:p>
        </p:txBody>
      </p:sp>
      <p:sp>
        <p:nvSpPr>
          <p:cNvPr id="3" name="Espace réservé du texte 2"/>
          <p:cNvSpPr>
            <a:spLocks noGrp="1"/>
          </p:cNvSpPr>
          <p:nvPr>
            <p:ph type="body" idx="1"/>
          </p:nvPr>
        </p:nvSpPr>
        <p:spPr/>
        <p:txBody>
          <a:bodyPr/>
          <a:lstStyle/>
          <a:p>
            <a:r>
              <a:rPr lang="fr-FR" dirty="0" smtClean="0"/>
              <a:t>La joie </a:t>
            </a:r>
            <a:endParaRPr lang="fr-FR" dirty="0"/>
          </a:p>
        </p:txBody>
      </p:sp>
      <p:sp>
        <p:nvSpPr>
          <p:cNvPr id="5" name="Espace réservé du texte 4"/>
          <p:cNvSpPr>
            <a:spLocks noGrp="1"/>
          </p:cNvSpPr>
          <p:nvPr>
            <p:ph type="body" sz="quarter" idx="3"/>
          </p:nvPr>
        </p:nvSpPr>
        <p:spPr/>
        <p:txBody>
          <a:bodyPr/>
          <a:lstStyle/>
          <a:p>
            <a:r>
              <a:rPr lang="fr-FR" dirty="0" smtClean="0"/>
              <a:t>La colère et l’amour </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891" y="3134116"/>
            <a:ext cx="4533418" cy="3400064"/>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727" y="3134116"/>
            <a:ext cx="4529183" cy="3400064"/>
          </a:xfrm>
          <a:prstGeom prst="rect">
            <a:avLst/>
          </a:prstGeom>
        </p:spPr>
      </p:pic>
    </p:spTree>
    <p:extLst>
      <p:ext uri="{BB962C8B-B14F-4D97-AF65-F5344CB8AC3E}">
        <p14:creationId xmlns:p14="http://schemas.microsoft.com/office/powerpoint/2010/main" val="15969527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Étape 4: Création de la maison des émotions </a:t>
            </a:r>
          </a:p>
        </p:txBody>
      </p:sp>
      <p:sp>
        <p:nvSpPr>
          <p:cNvPr id="3" name="Espace réservé du texte 2"/>
          <p:cNvSpPr>
            <a:spLocks noGrp="1"/>
          </p:cNvSpPr>
          <p:nvPr>
            <p:ph type="body" idx="1"/>
          </p:nvPr>
        </p:nvSpPr>
        <p:spPr/>
        <p:txBody>
          <a:bodyPr/>
          <a:lstStyle/>
          <a:p>
            <a:r>
              <a:rPr lang="fr-FR" dirty="0" smtClean="0"/>
              <a:t>La tristesse </a:t>
            </a:r>
            <a:endParaRPr lang="fr-FR" dirty="0"/>
          </a:p>
        </p:txBody>
      </p:sp>
      <p:sp>
        <p:nvSpPr>
          <p:cNvPr id="5" name="Espace réservé du texte 4"/>
          <p:cNvSpPr>
            <a:spLocks noGrp="1"/>
          </p:cNvSpPr>
          <p:nvPr>
            <p:ph type="body" sz="quarter" idx="3"/>
          </p:nvPr>
        </p:nvSpPr>
        <p:spPr/>
        <p:txBody>
          <a:bodyPr/>
          <a:lstStyle/>
          <a:p>
            <a:r>
              <a:rPr lang="fr-FR" dirty="0" smtClean="0"/>
              <a:t>La sérénité </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6" y="3571875"/>
            <a:ext cx="4264818" cy="2843212"/>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962" y="3516312"/>
            <a:ext cx="4348163" cy="2898775"/>
          </a:xfrm>
          <a:prstGeom prst="rect">
            <a:avLst/>
          </a:prstGeom>
        </p:spPr>
      </p:pic>
    </p:spTree>
    <p:extLst>
      <p:ext uri="{BB962C8B-B14F-4D97-AF65-F5344CB8AC3E}">
        <p14:creationId xmlns:p14="http://schemas.microsoft.com/office/powerpoint/2010/main" val="11973979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Étape 4: Création de la maison des émotions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13" y="1489473"/>
            <a:ext cx="6929437" cy="5197078"/>
          </a:xfrm>
          <a:prstGeom prst="rect">
            <a:avLst/>
          </a:prstGeom>
        </p:spPr>
      </p:pic>
      <p:sp>
        <p:nvSpPr>
          <p:cNvPr id="4" name="Bulle ronde 3"/>
          <p:cNvSpPr/>
          <p:nvPr/>
        </p:nvSpPr>
        <p:spPr>
          <a:xfrm>
            <a:off x="6872288" y="2057401"/>
            <a:ext cx="3614737" cy="2686049"/>
          </a:xfrm>
          <a:prstGeom prst="wedgeEllipseCallout">
            <a:avLst>
              <a:gd name="adj1" fmla="val -66683"/>
              <a:gd name="adj2" fmla="val 6409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6872288" y="2625329"/>
            <a:ext cx="3614737" cy="1200329"/>
          </a:xfrm>
          <a:prstGeom prst="rect">
            <a:avLst/>
          </a:prstGeom>
          <a:noFill/>
        </p:spPr>
        <p:txBody>
          <a:bodyPr wrap="square" rtlCol="0">
            <a:spAutoFit/>
          </a:bodyPr>
          <a:lstStyle/>
          <a:p>
            <a:pPr algn="ctr"/>
            <a:r>
              <a:rPr lang="fr-FR" dirty="0" smtClean="0"/>
              <a:t>Voici notre maison des émotions! Nous l’utilisons pour nous calmer, nous reposer, mais aussi pour jouer! </a:t>
            </a:r>
            <a:endParaRPr lang="fr-FR" dirty="0"/>
          </a:p>
        </p:txBody>
      </p:sp>
    </p:spTree>
    <p:extLst>
      <p:ext uri="{BB962C8B-B14F-4D97-AF65-F5344CB8AC3E}">
        <p14:creationId xmlns:p14="http://schemas.microsoft.com/office/powerpoint/2010/main" val="7071702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Étape 5: Écriture collective d’un livre </a:t>
            </a:r>
            <a:endParaRPr lang="fr-FR" dirty="0"/>
          </a:p>
        </p:txBody>
      </p:sp>
      <p:sp>
        <p:nvSpPr>
          <p:cNvPr id="4" name="Pensées 3"/>
          <p:cNvSpPr/>
          <p:nvPr/>
        </p:nvSpPr>
        <p:spPr>
          <a:xfrm>
            <a:off x="-300041" y="926640"/>
            <a:ext cx="4686301" cy="3093252"/>
          </a:xfrm>
          <a:prstGeom prst="cloudCallout">
            <a:avLst>
              <a:gd name="adj1" fmla="val 69681"/>
              <a:gd name="adj2" fmla="val 430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64304" y="1596103"/>
            <a:ext cx="3757613" cy="1754326"/>
          </a:xfrm>
          <a:prstGeom prst="rect">
            <a:avLst/>
          </a:prstGeom>
          <a:noFill/>
        </p:spPr>
        <p:txBody>
          <a:bodyPr wrap="square" rtlCol="0">
            <a:spAutoFit/>
          </a:bodyPr>
          <a:lstStyle/>
          <a:p>
            <a:pPr algn="ctr"/>
            <a:r>
              <a:rPr lang="fr-FR" dirty="0">
                <a:solidFill>
                  <a:schemeClr val="bg1"/>
                </a:solidFill>
              </a:rPr>
              <a:t>Bien que nous ne savons pas encore lire et écrire, nous sommes capable d’écrire une vraie histoire! Nous avons même réussi à y intégrer les émotions! Regardez-nous à l’œuvre!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350" y="2150268"/>
            <a:ext cx="5819775" cy="4364832"/>
          </a:xfrm>
          <a:prstGeom prst="rect">
            <a:avLst/>
          </a:prstGeom>
        </p:spPr>
      </p:pic>
    </p:spTree>
    <p:extLst>
      <p:ext uri="{BB962C8B-B14F-4D97-AF65-F5344CB8AC3E}">
        <p14:creationId xmlns:p14="http://schemas.microsoft.com/office/powerpoint/2010/main" val="7181115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Étape 5: Écriture collective d’un livre </a:t>
            </a:r>
          </a:p>
        </p:txBody>
      </p:sp>
      <p:sp>
        <p:nvSpPr>
          <p:cNvPr id="3" name="Espace réservé du contenu 2"/>
          <p:cNvSpPr>
            <a:spLocks noGrp="1"/>
          </p:cNvSpPr>
          <p:nvPr>
            <p:ph idx="1"/>
          </p:nvPr>
        </p:nvSpPr>
        <p:spPr>
          <a:xfrm>
            <a:off x="685800" y="2194560"/>
            <a:ext cx="3228975" cy="534353"/>
          </a:xfrm>
        </p:spPr>
        <p:txBody>
          <a:bodyPr/>
          <a:lstStyle/>
          <a:p>
            <a:r>
              <a:rPr lang="fr-FR" smtClean="0"/>
              <a:t>Voici le résultat final! </a:t>
            </a:r>
            <a:endParaRPr lang="fr-FR" dirty="0"/>
          </a:p>
        </p:txBody>
      </p:sp>
    </p:spTree>
    <p:extLst>
      <p:ext uri="{BB962C8B-B14F-4D97-AF65-F5344CB8AC3E}">
        <p14:creationId xmlns:p14="http://schemas.microsoft.com/office/powerpoint/2010/main" val="1265035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599" y="764373"/>
            <a:ext cx="8691563" cy="1293028"/>
          </a:xfrm>
        </p:spPr>
        <p:txBody>
          <a:bodyPr>
            <a:normAutofit fontScale="90000"/>
          </a:bodyPr>
          <a:lstStyle/>
          <a:p>
            <a:pPr lvl="0"/>
            <a:r>
              <a:rPr lang="fr-FR" dirty="0" smtClean="0"/>
              <a:t>Étape 6:</a:t>
            </a:r>
            <a:r>
              <a:rPr lang="fr-FR" dirty="0"/>
              <a:t>Évaluation et réinvestissement </a:t>
            </a:r>
            <a:br>
              <a:rPr lang="fr-FR" dirty="0"/>
            </a:br>
            <a:r>
              <a:rPr lang="fr-FR" dirty="0" smtClean="0"/>
              <a:t> </a:t>
            </a:r>
            <a:endParaRPr lang="fr-FR" dirty="0"/>
          </a:p>
        </p:txBody>
      </p:sp>
      <p:sp>
        <p:nvSpPr>
          <p:cNvPr id="3" name="Espace réservé du contenu 2"/>
          <p:cNvSpPr>
            <a:spLocks noGrp="1"/>
          </p:cNvSpPr>
          <p:nvPr>
            <p:ph idx="1"/>
          </p:nvPr>
        </p:nvSpPr>
        <p:spPr>
          <a:xfrm>
            <a:off x="685800" y="2194560"/>
            <a:ext cx="3729038" cy="1377315"/>
          </a:xfrm>
        </p:spPr>
        <p:txBody>
          <a:bodyPr>
            <a:normAutofit/>
          </a:bodyPr>
          <a:lstStyle/>
          <a:p>
            <a:r>
              <a:rPr lang="fr-FR" dirty="0" smtClean="0"/>
              <a:t>Petit document créé pour valider la compréhension des émotions de mes élèves </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6562" y="1720254"/>
            <a:ext cx="5154613" cy="5137746"/>
          </a:xfrm>
          <a:prstGeom prst="rect">
            <a:avLst/>
          </a:prstGeom>
        </p:spPr>
      </p:pic>
    </p:spTree>
    <p:extLst>
      <p:ext uri="{BB962C8B-B14F-4D97-AF65-F5344CB8AC3E}">
        <p14:creationId xmlns:p14="http://schemas.microsoft.com/office/powerpoint/2010/main" val="8760928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Étape 6:Évaluation et réinvestissement</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850" y="764373"/>
            <a:ext cx="4291087" cy="5510327"/>
          </a:xfrm>
        </p:spPr>
      </p:pic>
      <p:sp>
        <p:nvSpPr>
          <p:cNvPr id="5" name="ZoneTexte 4"/>
          <p:cNvSpPr txBox="1"/>
          <p:nvPr/>
        </p:nvSpPr>
        <p:spPr>
          <a:xfrm>
            <a:off x="5757863" y="2414588"/>
            <a:ext cx="5957887" cy="2308324"/>
          </a:xfrm>
          <a:prstGeom prst="rect">
            <a:avLst/>
          </a:prstGeom>
          <a:noFill/>
        </p:spPr>
        <p:txBody>
          <a:bodyPr wrap="square" rtlCol="0">
            <a:spAutoFit/>
          </a:bodyPr>
          <a:lstStyle/>
          <a:p>
            <a:pPr algn="ctr"/>
            <a:r>
              <a:rPr lang="fr-FR" sz="2400" dirty="0" smtClean="0"/>
              <a:t>L’enseignante pose la question à l’élève et celui ci dessine sa réponse. Il se réfère au dessin dans le bas du document. L’enseignante inscrit la réponse dans le haut de la feuille afin de garder des traces </a:t>
            </a:r>
          </a:p>
        </p:txBody>
      </p:sp>
    </p:spTree>
    <p:extLst>
      <p:ext uri="{BB962C8B-B14F-4D97-AF65-F5344CB8AC3E}">
        <p14:creationId xmlns:p14="http://schemas.microsoft.com/office/powerpoint/2010/main" val="15094928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059487" y="371475"/>
            <a:ext cx="5191541" cy="5505449"/>
          </a:xfrm>
          <a:prstGeom prst="rect">
            <a:avLst/>
          </a:prstGeom>
        </p:spPr>
      </p:pic>
      <p:sp>
        <p:nvSpPr>
          <p:cNvPr id="3" name="ZoneTexte 2"/>
          <p:cNvSpPr txBox="1"/>
          <p:nvPr/>
        </p:nvSpPr>
        <p:spPr>
          <a:xfrm rot="20754549">
            <a:off x="714376" y="2043113"/>
            <a:ext cx="5586413" cy="1862048"/>
          </a:xfrm>
          <a:prstGeom prst="rect">
            <a:avLst/>
          </a:prstGeom>
          <a:noFill/>
        </p:spPr>
        <p:txBody>
          <a:bodyPr wrap="square" rtlCol="0">
            <a:spAutoFit/>
          </a:bodyPr>
          <a:lstStyle/>
          <a:p>
            <a:pPr algn="ctr"/>
            <a:r>
              <a:rPr lang="fr-FR" sz="11500" b="1" dirty="0" smtClean="0"/>
              <a:t>MERCI! </a:t>
            </a:r>
            <a:endParaRPr lang="fr-FR" sz="11500" b="1" dirty="0"/>
          </a:p>
        </p:txBody>
      </p:sp>
    </p:spTree>
    <p:extLst>
      <p:ext uri="{BB962C8B-B14F-4D97-AF65-F5344CB8AC3E}">
        <p14:creationId xmlns:p14="http://schemas.microsoft.com/office/powerpoint/2010/main" val="199766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400" b="1" dirty="0" smtClean="0"/>
              <a:t>Les besoins de ma classe </a:t>
            </a:r>
            <a:endParaRPr lang="fr-FR" sz="4400" b="1" dirty="0"/>
          </a:p>
        </p:txBody>
      </p:sp>
      <p:sp>
        <p:nvSpPr>
          <p:cNvPr id="3" name="Espace réservé du contenu 2"/>
          <p:cNvSpPr>
            <a:spLocks noGrp="1"/>
          </p:cNvSpPr>
          <p:nvPr>
            <p:ph idx="1"/>
          </p:nvPr>
        </p:nvSpPr>
        <p:spPr/>
        <p:txBody>
          <a:bodyPr>
            <a:normAutofit fontScale="62500" lnSpcReduction="20000"/>
          </a:bodyPr>
          <a:lstStyle/>
          <a:p>
            <a:pPr>
              <a:lnSpc>
                <a:spcPct val="170000"/>
              </a:lnSpc>
            </a:pPr>
            <a:r>
              <a:rPr lang="fr-FR" sz="3600" dirty="0" smtClean="0"/>
              <a:t>Nombre d’élèves : 12 (6 filles et 6 garçons) </a:t>
            </a:r>
          </a:p>
          <a:p>
            <a:pPr>
              <a:lnSpc>
                <a:spcPct val="170000"/>
              </a:lnSpc>
            </a:pPr>
            <a:r>
              <a:rPr lang="fr-FR" sz="3600" dirty="0" smtClean="0"/>
              <a:t>Besoins de la classe: La gestion des émotions en situation de conflit est difficile</a:t>
            </a:r>
          </a:p>
          <a:p>
            <a:pPr>
              <a:lnSpc>
                <a:spcPct val="170000"/>
              </a:lnSpc>
            </a:pPr>
            <a:r>
              <a:rPr lang="fr-FR" sz="3600" dirty="0" smtClean="0"/>
              <a:t>Prendre le temps d’écouter ce que l’autre ressent </a:t>
            </a:r>
          </a:p>
          <a:p>
            <a:pPr>
              <a:lnSpc>
                <a:spcPct val="170000"/>
              </a:lnSpc>
            </a:pPr>
            <a:r>
              <a:rPr lang="fr-FR" sz="3600" dirty="0" smtClean="0"/>
              <a:t>Trouver des méthodes de résolution de conflit </a:t>
            </a:r>
          </a:p>
          <a:p>
            <a:pPr>
              <a:lnSpc>
                <a:spcPct val="170000"/>
              </a:lnSpc>
            </a:pPr>
            <a:r>
              <a:rPr lang="fr-FR" sz="3600" dirty="0" smtClean="0"/>
              <a:t>Mieux gérer ses émotions </a:t>
            </a:r>
          </a:p>
          <a:p>
            <a:endParaRPr lang="fr-FR" dirty="0"/>
          </a:p>
        </p:txBody>
      </p:sp>
    </p:spTree>
    <p:extLst>
      <p:ext uri="{BB962C8B-B14F-4D97-AF65-F5344CB8AC3E}">
        <p14:creationId xmlns:p14="http://schemas.microsoft.com/office/powerpoint/2010/main" val="7049991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étapes de mon PIC </a:t>
            </a:r>
            <a:endParaRPr lang="fr-FR" dirty="0"/>
          </a:p>
        </p:txBody>
      </p:sp>
      <p:sp>
        <p:nvSpPr>
          <p:cNvPr id="3" name="Espace réservé du contenu 2"/>
          <p:cNvSpPr>
            <a:spLocks noGrp="1"/>
          </p:cNvSpPr>
          <p:nvPr>
            <p:ph idx="1"/>
          </p:nvPr>
        </p:nvSpPr>
        <p:spPr/>
        <p:txBody>
          <a:bodyPr/>
          <a:lstStyle/>
          <a:p>
            <a:pPr marL="457200" marR="0" lvl="0" indent="-457200" defTabSz="914400" eaLnBrk="1" fontAlgn="auto" latinLnBrk="0" hangingPunct="1">
              <a:lnSpc>
                <a:spcPct val="150000"/>
              </a:lnSpc>
              <a:spcBef>
                <a:spcPts val="0"/>
              </a:spcBef>
              <a:spcAft>
                <a:spcPts val="0"/>
              </a:spcAft>
              <a:buClrTx/>
              <a:buSzTx/>
              <a:buFontTx/>
              <a:buAutoNum type="arabicPeriod"/>
              <a:tabLst/>
              <a:defRPr/>
            </a:pPr>
            <a:r>
              <a:rPr lang="fr-FR" dirty="0" smtClean="0"/>
              <a:t>Lecture de l’album </a:t>
            </a:r>
            <a:r>
              <a:rPr lang="fr-FR" i="1" dirty="0" smtClean="0"/>
              <a:t>La couleur des émotions </a:t>
            </a:r>
          </a:p>
          <a:p>
            <a:pPr marL="457200" marR="0" lvl="0" indent="-457200" defTabSz="914400" eaLnBrk="1" fontAlgn="auto" latinLnBrk="0" hangingPunct="1">
              <a:lnSpc>
                <a:spcPct val="150000"/>
              </a:lnSpc>
              <a:spcBef>
                <a:spcPts val="0"/>
              </a:spcBef>
              <a:spcAft>
                <a:spcPts val="0"/>
              </a:spcAft>
              <a:buClrTx/>
              <a:buSzTx/>
              <a:buFontTx/>
              <a:buAutoNum type="arabicPeriod"/>
              <a:tabLst/>
              <a:defRPr/>
            </a:pPr>
            <a:r>
              <a:rPr lang="fr-FR" dirty="0" smtClean="0"/>
              <a:t>Fabrication de marionnettes </a:t>
            </a:r>
          </a:p>
          <a:p>
            <a:pPr marL="457200" marR="0" lvl="0" indent="-457200" defTabSz="914400" eaLnBrk="1" fontAlgn="auto" latinLnBrk="0" hangingPunct="1">
              <a:lnSpc>
                <a:spcPct val="150000"/>
              </a:lnSpc>
              <a:spcBef>
                <a:spcPts val="0"/>
              </a:spcBef>
              <a:spcAft>
                <a:spcPts val="0"/>
              </a:spcAft>
              <a:buClrTx/>
              <a:buSzTx/>
              <a:buFontTx/>
              <a:buAutoNum type="arabicPeriod"/>
              <a:tabLst/>
              <a:defRPr/>
            </a:pPr>
            <a:r>
              <a:rPr lang="fr-FR" dirty="0" smtClean="0"/>
              <a:t>Création d’un spectacle de marionnettes en équipe de deux </a:t>
            </a:r>
          </a:p>
          <a:p>
            <a:pPr marL="457200" marR="0" lvl="0" indent="-457200" defTabSz="914400" eaLnBrk="1" fontAlgn="auto" latinLnBrk="0" hangingPunct="1">
              <a:lnSpc>
                <a:spcPct val="150000"/>
              </a:lnSpc>
              <a:spcBef>
                <a:spcPts val="0"/>
              </a:spcBef>
              <a:spcAft>
                <a:spcPts val="0"/>
              </a:spcAft>
              <a:buClrTx/>
              <a:buSzTx/>
              <a:buFontTx/>
              <a:buAutoNum type="arabicPeriod"/>
              <a:tabLst/>
              <a:defRPr/>
            </a:pPr>
            <a:r>
              <a:rPr lang="fr-FR" dirty="0" smtClean="0"/>
              <a:t>Création de la maison des émotions en équipe de trois</a:t>
            </a:r>
          </a:p>
          <a:p>
            <a:pPr marL="457200" marR="0" lvl="0" indent="-457200" defTabSz="914400" eaLnBrk="1" fontAlgn="auto" latinLnBrk="0" hangingPunct="1">
              <a:lnSpc>
                <a:spcPct val="150000"/>
              </a:lnSpc>
              <a:spcBef>
                <a:spcPts val="0"/>
              </a:spcBef>
              <a:spcAft>
                <a:spcPts val="0"/>
              </a:spcAft>
              <a:buClrTx/>
              <a:buSzTx/>
              <a:buFontTx/>
              <a:buAutoNum type="arabicPeriod"/>
              <a:tabLst/>
              <a:defRPr/>
            </a:pPr>
            <a:r>
              <a:rPr lang="fr-FR" dirty="0" smtClean="0"/>
              <a:t>Création d’un livre d’histoire en y intégrant les émotions </a:t>
            </a:r>
          </a:p>
          <a:p>
            <a:pPr marL="457200" marR="0" lvl="0" indent="-457200" defTabSz="914400" eaLnBrk="1" fontAlgn="auto" latinLnBrk="0" hangingPunct="1">
              <a:lnSpc>
                <a:spcPct val="150000"/>
              </a:lnSpc>
              <a:spcBef>
                <a:spcPts val="0"/>
              </a:spcBef>
              <a:spcAft>
                <a:spcPts val="0"/>
              </a:spcAft>
              <a:buClrTx/>
              <a:buSzTx/>
              <a:buFontTx/>
              <a:buAutoNum type="arabicPeriod"/>
              <a:tabLst/>
              <a:defRPr/>
            </a:pPr>
            <a:r>
              <a:rPr lang="fr-FR" dirty="0" smtClean="0"/>
              <a:t>Évaluation et réinvestissement </a:t>
            </a:r>
          </a:p>
          <a:p>
            <a:pPr marR="0" lvl="0" defTabSz="914400" eaLnBrk="1" fontAlgn="auto" latinLnBrk="0" hangingPunct="1">
              <a:lnSpc>
                <a:spcPct val="150000"/>
              </a:lnSpc>
              <a:spcBef>
                <a:spcPts val="0"/>
              </a:spcBef>
              <a:spcAft>
                <a:spcPts val="0"/>
              </a:spcAft>
              <a:buClrTx/>
              <a:buSzTx/>
              <a:buFont typeface="Wingdings" charset="2"/>
              <a:buChar char="Ø"/>
              <a:tabLst/>
              <a:defRPr/>
            </a:pPr>
            <a:r>
              <a:rPr lang="fr-FR" dirty="0"/>
              <a:t> </a:t>
            </a:r>
            <a:r>
              <a:rPr lang="fr-FR" dirty="0" smtClean="0"/>
              <a:t>Durée approximative du PIC (+/- 1mois et demi) </a:t>
            </a:r>
            <a:endParaRPr lang="fr-FR" dirty="0"/>
          </a:p>
        </p:txBody>
      </p:sp>
    </p:spTree>
    <p:extLst>
      <p:ext uri="{BB962C8B-B14F-4D97-AF65-F5344CB8AC3E}">
        <p14:creationId xmlns:p14="http://schemas.microsoft.com/office/powerpoint/2010/main" val="17301379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Étape 1: Lecture de L’album (amorce)</a:t>
            </a:r>
            <a:endParaRPr lang="fr-FR" dirty="0"/>
          </a:p>
        </p:txBody>
      </p:sp>
      <p:pic>
        <p:nvPicPr>
          <p:cNvPr id="5" name="Espace réservé du contenu 4"/>
          <p:cNvPicPr>
            <a:picLocks noGrp="1" noChangeAspect="1"/>
          </p:cNvPicPr>
          <p:nvPr>
            <p:ph sz="half" idx="1"/>
          </p:nvPr>
        </p:nvPicPr>
        <p:blipFill>
          <a:blip r:embed="rId2"/>
          <a:stretch>
            <a:fillRect/>
          </a:stretch>
        </p:blipFill>
        <p:spPr>
          <a:xfrm>
            <a:off x="1340643" y="2193925"/>
            <a:ext cx="4024313" cy="4024313"/>
          </a:xfrm>
          <a:prstGeom prst="rect">
            <a:avLst/>
          </a:prstGeom>
        </p:spPr>
      </p:pic>
      <p:sp>
        <p:nvSpPr>
          <p:cNvPr id="4" name="Espace réservé du contenu 3"/>
          <p:cNvSpPr>
            <a:spLocks noGrp="1"/>
          </p:cNvSpPr>
          <p:nvPr>
            <p:ph sz="half" idx="2"/>
          </p:nvPr>
        </p:nvSpPr>
        <p:spPr/>
        <p:txBody>
          <a:bodyPr/>
          <a:lstStyle/>
          <a:p>
            <a:r>
              <a:rPr lang="fr-FR" dirty="0" smtClean="0"/>
              <a:t>Lecture interactive de l’album avec les élèves (livre en 3D) </a:t>
            </a:r>
          </a:p>
          <a:p>
            <a:r>
              <a:rPr lang="fr-FR" dirty="0" smtClean="0"/>
              <a:t>Modélisation des émotions avec association des couleurs: </a:t>
            </a:r>
          </a:p>
          <a:p>
            <a:pPr marL="514350" indent="-514350">
              <a:buFont typeface="+mj-lt"/>
              <a:buAutoNum type="romanLcPeriod"/>
            </a:pPr>
            <a:r>
              <a:rPr lang="fr-FR" dirty="0" smtClean="0"/>
              <a:t>Joie </a:t>
            </a:r>
            <a:r>
              <a:rPr lang="fr-FR" dirty="0" smtClean="0">
                <a:sym typeface="Wingdings"/>
              </a:rPr>
              <a:t> Jaune </a:t>
            </a:r>
          </a:p>
          <a:p>
            <a:pPr marL="514350" indent="-514350">
              <a:buFont typeface="+mj-lt"/>
              <a:buAutoNum type="romanLcPeriod"/>
            </a:pPr>
            <a:r>
              <a:rPr lang="fr-FR" dirty="0" smtClean="0">
                <a:sym typeface="Wingdings"/>
              </a:rPr>
              <a:t>Colère Rouge </a:t>
            </a:r>
          </a:p>
          <a:p>
            <a:pPr marL="514350" indent="-514350">
              <a:buFont typeface="+mj-lt"/>
              <a:buAutoNum type="romanLcPeriod"/>
            </a:pPr>
            <a:r>
              <a:rPr lang="fr-FR" dirty="0" smtClean="0">
                <a:sym typeface="Wingdings"/>
              </a:rPr>
              <a:t>Tristesse Bleu </a:t>
            </a:r>
          </a:p>
          <a:p>
            <a:pPr marL="514350" indent="-514350">
              <a:buFont typeface="+mj-lt"/>
              <a:buAutoNum type="romanLcPeriod"/>
            </a:pPr>
            <a:r>
              <a:rPr lang="fr-FR" dirty="0" smtClean="0">
                <a:sym typeface="Wingdings"/>
              </a:rPr>
              <a:t>Peur Noir </a:t>
            </a:r>
          </a:p>
          <a:p>
            <a:pPr marL="514350" indent="-514350">
              <a:buFont typeface="+mj-lt"/>
              <a:buAutoNum type="romanLcPeriod"/>
            </a:pPr>
            <a:r>
              <a:rPr lang="fr-FR" dirty="0" smtClean="0">
                <a:sym typeface="Wingdings"/>
              </a:rPr>
              <a:t>Sérénité Vert </a:t>
            </a:r>
          </a:p>
          <a:p>
            <a:pPr marL="514350" indent="-514350">
              <a:buFont typeface="+mj-lt"/>
              <a:buAutoNum type="romanLcPeriod"/>
            </a:pPr>
            <a:r>
              <a:rPr lang="fr-FR" dirty="0" smtClean="0">
                <a:sym typeface="Wingdings"/>
              </a:rPr>
              <a:t>Amour Rose </a:t>
            </a:r>
            <a:endParaRPr lang="fr-FR" dirty="0" smtClean="0"/>
          </a:p>
        </p:txBody>
      </p:sp>
    </p:spTree>
    <p:extLst>
      <p:ext uri="{BB962C8B-B14F-4D97-AF65-F5344CB8AC3E}">
        <p14:creationId xmlns:p14="http://schemas.microsoft.com/office/powerpoint/2010/main" val="1359735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Étape 2: Création de marionnettes </a:t>
            </a:r>
            <a:endParaRPr lang="fr-FR" dirty="0"/>
          </a:p>
        </p:txBody>
      </p:sp>
      <p:sp>
        <p:nvSpPr>
          <p:cNvPr id="3" name="Espace réservé du texte 2"/>
          <p:cNvSpPr>
            <a:spLocks noGrp="1"/>
          </p:cNvSpPr>
          <p:nvPr>
            <p:ph type="body" idx="1"/>
          </p:nvPr>
        </p:nvSpPr>
        <p:spPr/>
        <p:txBody>
          <a:bodyPr/>
          <a:lstStyle/>
          <a:p>
            <a:r>
              <a:rPr lang="fr-FR" dirty="0" smtClean="0"/>
              <a:t>A)Fabriquer le gabarit</a:t>
            </a:r>
            <a:endParaRPr lang="fr-FR" dirty="0"/>
          </a:p>
        </p:txBody>
      </p:sp>
      <p:sp>
        <p:nvSpPr>
          <p:cNvPr id="5" name="Espace réservé du texte 4"/>
          <p:cNvSpPr>
            <a:spLocks noGrp="1"/>
          </p:cNvSpPr>
          <p:nvPr>
            <p:ph type="body" sz="quarter" idx="3"/>
          </p:nvPr>
        </p:nvSpPr>
        <p:spPr/>
        <p:txBody>
          <a:bodyPr/>
          <a:lstStyle/>
          <a:p>
            <a:r>
              <a:rPr lang="fr-FR" dirty="0" smtClean="0"/>
              <a:t>B) Ajouter le visage </a:t>
            </a:r>
            <a:endParaRPr lang="fr-FR" dirty="0"/>
          </a:p>
        </p:txBody>
      </p:sp>
      <p:sp>
        <p:nvSpPr>
          <p:cNvPr id="7" name="Espace réservé du texte 6"/>
          <p:cNvSpPr>
            <a:spLocks noGrp="1"/>
          </p:cNvSpPr>
          <p:nvPr>
            <p:ph type="body" sz="quarter" idx="13"/>
          </p:nvPr>
        </p:nvSpPr>
        <p:spPr/>
        <p:txBody>
          <a:bodyPr/>
          <a:lstStyle/>
          <a:p>
            <a:r>
              <a:rPr lang="fr-FR" dirty="0" smtClean="0"/>
              <a:t>C) Résultat final </a:t>
            </a:r>
            <a:endParaRPr lang="fr-FR" dirty="0"/>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749705" y="3363850"/>
            <a:ext cx="3339603" cy="2504703"/>
          </a:xfrm>
          <a:prstGeom prst="rect">
            <a:avLst/>
          </a:prstGeom>
        </p:spPr>
      </p:pic>
      <p:pic>
        <p:nvPicPr>
          <p:cNvPr id="10" name="Image 9"/>
          <p:cNvPicPr>
            <a:picLocks noChangeAspect="1"/>
          </p:cNvPicPr>
          <p:nvPr/>
        </p:nvPicPr>
        <p:blipFill rotWithShape="1">
          <a:blip r:embed="rId3">
            <a:extLst>
              <a:ext uri="{28A0092B-C50C-407E-A947-70E740481C1C}">
                <a14:useLocalDpi xmlns:a14="http://schemas.microsoft.com/office/drawing/2010/main" val="0"/>
              </a:ext>
            </a:extLst>
          </a:blip>
          <a:srcRect l="-1234" t="13232" r="1234" b="10319"/>
          <a:stretch/>
        </p:blipFill>
        <p:spPr>
          <a:xfrm>
            <a:off x="1036692" y="2963334"/>
            <a:ext cx="2541737" cy="3322669"/>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8091" y="3171463"/>
            <a:ext cx="3667878" cy="2750909"/>
          </a:xfrm>
          <a:prstGeom prst="rect">
            <a:avLst/>
          </a:prstGeom>
        </p:spPr>
      </p:pic>
    </p:spTree>
    <p:extLst>
      <p:ext uri="{BB962C8B-B14F-4D97-AF65-F5344CB8AC3E}">
        <p14:creationId xmlns:p14="http://schemas.microsoft.com/office/powerpoint/2010/main" val="1014478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Étape 3: Création d’un spectacle de Marionnettes </a:t>
            </a:r>
            <a:endParaRPr lang="fr-FR" dirty="0"/>
          </a:p>
        </p:txBody>
      </p:sp>
      <p:sp>
        <p:nvSpPr>
          <p:cNvPr id="3" name="Espace réservé du texte 2"/>
          <p:cNvSpPr>
            <a:spLocks noGrp="1"/>
          </p:cNvSpPr>
          <p:nvPr>
            <p:ph type="body" idx="1"/>
          </p:nvPr>
        </p:nvSpPr>
        <p:spPr/>
        <p:txBody>
          <a:bodyPr/>
          <a:lstStyle/>
          <a:p>
            <a:r>
              <a:rPr lang="fr-FR" dirty="0" smtClean="0"/>
              <a:t>A) Création du scénario </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83111">
            <a:off x="165422" y="3291949"/>
            <a:ext cx="4036671" cy="2691114"/>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5705" y="2529193"/>
            <a:ext cx="3991337" cy="2660891"/>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0275">
            <a:off x="3827844" y="3675807"/>
            <a:ext cx="3793602" cy="2529068"/>
          </a:xfrm>
          <a:prstGeom prst="rect">
            <a:avLst/>
          </a:prstGeom>
        </p:spPr>
      </p:pic>
    </p:spTree>
    <p:extLst>
      <p:ext uri="{BB962C8B-B14F-4D97-AF65-F5344CB8AC3E}">
        <p14:creationId xmlns:p14="http://schemas.microsoft.com/office/powerpoint/2010/main" val="10305882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Étape 3: Création d’un spectacle de Marionnette (suite)</a:t>
            </a:r>
            <a:endParaRPr lang="fr-FR" dirty="0"/>
          </a:p>
        </p:txBody>
      </p:sp>
      <p:sp>
        <p:nvSpPr>
          <p:cNvPr id="3" name="Espace réservé du texte 2"/>
          <p:cNvSpPr>
            <a:spLocks noGrp="1"/>
          </p:cNvSpPr>
          <p:nvPr>
            <p:ph type="body" idx="1"/>
          </p:nvPr>
        </p:nvSpPr>
        <p:spPr/>
        <p:txBody>
          <a:bodyPr>
            <a:normAutofit lnSpcReduction="10000"/>
          </a:bodyPr>
          <a:lstStyle/>
          <a:p>
            <a:r>
              <a:rPr lang="fr-FR" dirty="0" smtClean="0"/>
              <a:t>B) Présentation des spectacles </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11" y="3840864"/>
            <a:ext cx="3310361" cy="2206907"/>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0116" y="3539602"/>
            <a:ext cx="3762254" cy="2508169"/>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500513" y="3290467"/>
            <a:ext cx="3151205" cy="2363404"/>
          </a:xfrm>
          <a:prstGeom prst="rect">
            <a:avLst/>
          </a:prstGeom>
        </p:spPr>
      </p:pic>
      <p:sp>
        <p:nvSpPr>
          <p:cNvPr id="10" name="Pensées 9"/>
          <p:cNvSpPr/>
          <p:nvPr/>
        </p:nvSpPr>
        <p:spPr>
          <a:xfrm>
            <a:off x="9051404" y="1861593"/>
            <a:ext cx="3106428" cy="2212696"/>
          </a:xfrm>
          <a:prstGeom prst="cloudCallout">
            <a:avLst>
              <a:gd name="adj1" fmla="val -53622"/>
              <a:gd name="adj2" fmla="val 8290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9514391" y="2296401"/>
            <a:ext cx="2304490" cy="1200329"/>
          </a:xfrm>
          <a:prstGeom prst="rect">
            <a:avLst/>
          </a:prstGeom>
          <a:noFill/>
        </p:spPr>
        <p:txBody>
          <a:bodyPr wrap="square" rtlCol="0">
            <a:spAutoFit/>
          </a:bodyPr>
          <a:lstStyle/>
          <a:p>
            <a:pPr algn="ctr"/>
            <a:r>
              <a:rPr lang="fr-FR" dirty="0" smtClean="0"/>
              <a:t>Nous avons même appris les principes de </a:t>
            </a:r>
            <a:r>
              <a:rPr lang="fr-FR" dirty="0" smtClean="0"/>
              <a:t>base </a:t>
            </a:r>
            <a:r>
              <a:rPr lang="fr-FR" dirty="0" smtClean="0"/>
              <a:t>du théâtre! </a:t>
            </a:r>
            <a:r>
              <a:rPr lang="fr-FR" dirty="0" smtClean="0">
                <a:sym typeface="Wingdings"/>
              </a:rPr>
              <a:t> </a:t>
            </a:r>
            <a:endParaRPr lang="fr-FR" dirty="0"/>
          </a:p>
        </p:txBody>
      </p:sp>
    </p:spTree>
    <p:extLst>
      <p:ext uri="{BB962C8B-B14F-4D97-AF65-F5344CB8AC3E}">
        <p14:creationId xmlns:p14="http://schemas.microsoft.com/office/powerpoint/2010/main" val="803799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Étape 3: Création d’un spectacle de marionnettes (suite)</a:t>
            </a:r>
            <a:endParaRPr lang="fr-FR" dirty="0"/>
          </a:p>
        </p:txBody>
      </p:sp>
      <p:sp>
        <p:nvSpPr>
          <p:cNvPr id="3" name="Espace réservé du texte 2"/>
          <p:cNvSpPr>
            <a:spLocks noGrp="1"/>
          </p:cNvSpPr>
          <p:nvPr>
            <p:ph type="body" idx="1"/>
          </p:nvPr>
        </p:nvSpPr>
        <p:spPr/>
        <p:txBody>
          <a:bodyPr>
            <a:normAutofit lnSpcReduction="10000"/>
          </a:bodyPr>
          <a:lstStyle/>
          <a:p>
            <a:r>
              <a:rPr lang="fr-FR" dirty="0" smtClean="0"/>
              <a:t>C)Nous sommes fiers de nos marionnettes! </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880" y="3395561"/>
            <a:ext cx="4499176" cy="2999451"/>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997" y="2686933"/>
            <a:ext cx="5718376" cy="3812251"/>
          </a:xfrm>
          <a:prstGeom prst="rect">
            <a:avLst/>
          </a:prstGeom>
        </p:spPr>
      </p:pic>
    </p:spTree>
    <p:extLst>
      <p:ext uri="{BB962C8B-B14F-4D97-AF65-F5344CB8AC3E}">
        <p14:creationId xmlns:p14="http://schemas.microsoft.com/office/powerpoint/2010/main" val="12712307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Étape 4: Création de la maison des émotions </a:t>
            </a:r>
            <a:endParaRPr lang="fr-FR" dirty="0"/>
          </a:p>
        </p:txBody>
      </p:sp>
      <p:sp>
        <p:nvSpPr>
          <p:cNvPr id="3" name="Espace réservé du contenu 2"/>
          <p:cNvSpPr>
            <a:spLocks noGrp="1"/>
          </p:cNvSpPr>
          <p:nvPr>
            <p:ph idx="1"/>
          </p:nvPr>
        </p:nvSpPr>
        <p:spPr/>
        <p:txBody>
          <a:bodyPr>
            <a:normAutofit/>
          </a:bodyPr>
          <a:lstStyle/>
          <a:p>
            <a:pPr algn="ctr">
              <a:lnSpc>
                <a:spcPct val="150000"/>
              </a:lnSpc>
            </a:pPr>
            <a:r>
              <a:rPr lang="fr-FR" sz="2800" dirty="0" smtClean="0"/>
              <a:t>La maison des émotions est un coin tranquille qui a été décoré uniquement par les élèves! Ils ont reproduit toutes les couleurs associées aux émotions dans l’album de départ! Ils ont travaillé très fort! </a:t>
            </a:r>
            <a:endParaRPr lang="fr-FR" sz="2800" dirty="0"/>
          </a:p>
        </p:txBody>
      </p:sp>
    </p:spTree>
    <p:extLst>
      <p:ext uri="{BB962C8B-B14F-4D97-AF65-F5344CB8AC3E}">
        <p14:creationId xmlns:p14="http://schemas.microsoft.com/office/powerpoint/2010/main" val="581375925"/>
      </p:ext>
    </p:extLst>
  </p:cSld>
  <p:clrMapOvr>
    <a:masterClrMapping/>
  </p:clrMapOvr>
  <p:timing>
    <p:tnLst>
      <p:par>
        <p:cTn id="1" dur="indefinite" restart="never" nodeType="tmRoot"/>
      </p:par>
    </p:tnLst>
  </p:timing>
</p:sld>
</file>

<file path=ppt/theme/theme1.xml><?xml version="1.0" encoding="utf-8"?>
<a:theme xmlns:a="http://schemas.openxmlformats.org/drawingml/2006/main" name="Traînée de condensation">
  <a:themeElements>
    <a:clrScheme name="Traînée de condensation">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Traînée de condensation">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înée de condensatio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docProps/app.xml><?xml version="1.0" encoding="utf-8"?>
<Properties xmlns="http://schemas.openxmlformats.org/officeDocument/2006/extended-properties" xmlns:vt="http://schemas.openxmlformats.org/officeDocument/2006/docPropsVTypes">
  <Template>Vapor Trail</Template>
  <TotalTime>124</TotalTime>
  <Words>455</Words>
  <Application>Microsoft Macintosh PowerPoint</Application>
  <PresentationFormat>Grand écran</PresentationFormat>
  <Paragraphs>55</Paragraphs>
  <Slides>17</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17</vt:i4>
      </vt:variant>
    </vt:vector>
  </HeadingPairs>
  <TitlesOfParts>
    <vt:vector size="21" baseType="lpstr">
      <vt:lpstr>Arial</vt:lpstr>
      <vt:lpstr>Century Gothic</vt:lpstr>
      <vt:lpstr>Wingdings</vt:lpstr>
      <vt:lpstr>Traînée de condensation</vt:lpstr>
      <vt:lpstr>Les émotions au préscolaire </vt:lpstr>
      <vt:lpstr>Les besoins de ma classe </vt:lpstr>
      <vt:lpstr>Les étapes de mon PIC </vt:lpstr>
      <vt:lpstr>Étape 1: Lecture de L’album (amorce)</vt:lpstr>
      <vt:lpstr>Étape 2: Création de marionnettes </vt:lpstr>
      <vt:lpstr>Étape 3: Création d’un spectacle de Marionnettes </vt:lpstr>
      <vt:lpstr>Étape 3: Création d’un spectacle de Marionnette (suite)</vt:lpstr>
      <vt:lpstr>Étape 3: Création d’un spectacle de marionnettes (suite)</vt:lpstr>
      <vt:lpstr>Étape 4: Création de la maison des émotions </vt:lpstr>
      <vt:lpstr>Étape 4: Création de la maison des émotions </vt:lpstr>
      <vt:lpstr>Étape 4: Création de la maison des émotions </vt:lpstr>
      <vt:lpstr>Étape 4: Création de la maison des émotions </vt:lpstr>
      <vt:lpstr>Étape 5: Écriture collective d’un livre </vt:lpstr>
      <vt:lpstr>Étape 5: Écriture collective d’un livre </vt:lpstr>
      <vt:lpstr>Étape 6:Évaluation et réinvestissement   </vt:lpstr>
      <vt:lpstr>Étape 6:Évaluation et réinvestissement</vt:lpstr>
      <vt:lpstr>Présentation PowerPoint</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émotions au préscolaire </dc:title>
  <dc:creator>Utilisateur de Microsoft Office</dc:creator>
  <cp:lastModifiedBy>Utilisateur de Microsoft Office</cp:lastModifiedBy>
  <cp:revision>11</cp:revision>
  <dcterms:created xsi:type="dcterms:W3CDTF">2017-12-13T02:29:43Z</dcterms:created>
  <dcterms:modified xsi:type="dcterms:W3CDTF">2018-01-31T23:07:08Z</dcterms:modified>
</cp:coreProperties>
</file>