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2742-CAD1-4E42-B635-22CA1968F10F}" type="datetimeFigureOut">
              <a:rPr lang="fr-CA" smtClean="0"/>
              <a:pPr/>
              <a:t>2017-12-14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4F59-67E3-4D6D-944D-BA8169552284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Maude\Desktop\1ere%20ann&#233;e\photos%20et%20video\IMG_0642.MOV" TargetMode="External"/><Relationship Id="rId7" Type="http://schemas.openxmlformats.org/officeDocument/2006/relationships/image" Target="../media/image23.jpeg"/><Relationship Id="rId2" Type="http://schemas.openxmlformats.org/officeDocument/2006/relationships/video" Target="file:///C:\Users\Maude\Desktop\1ere%20ann&#233;e\photos%20et%20video\IMG_0636.MOV" TargetMode="External"/><Relationship Id="rId1" Type="http://schemas.openxmlformats.org/officeDocument/2006/relationships/video" Target="file:///C:\Users\Maude\Desktop\1ere%20ann&#233;e\photos%20et%20video\IMG_0670.MO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ésultats de recherche d'images pour « monsieur madame content 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ésultats de recherche d'images pour « monsieur madame peur »"/>
          <p:cNvPicPr/>
          <p:nvPr/>
        </p:nvPicPr>
        <p:blipFill>
          <a:blip r:embed="rId3" cstate="print"/>
          <a:srcRect l="8000" t="17778" r="5403" b="16889"/>
          <a:stretch>
            <a:fillRect/>
          </a:stretch>
        </p:blipFill>
        <p:spPr bwMode="auto">
          <a:xfrm>
            <a:off x="323528" y="188640"/>
            <a:ext cx="20882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Résultats de recherche d'images pour « monsieur triste »"/>
          <p:cNvPicPr/>
          <p:nvPr/>
        </p:nvPicPr>
        <p:blipFill>
          <a:blip r:embed="rId4" cstate="print"/>
          <a:srcRect l="22377" t="17255" r="22455" b="23433"/>
          <a:stretch>
            <a:fillRect/>
          </a:stretch>
        </p:blipFill>
        <p:spPr bwMode="auto">
          <a:xfrm>
            <a:off x="6732240" y="4077072"/>
            <a:ext cx="1584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ésultats de recherche d'images pour « monsieur madame colère »"/>
          <p:cNvPicPr/>
          <p:nvPr/>
        </p:nvPicPr>
        <p:blipFill>
          <a:blip r:embed="rId5" cstate="print"/>
          <a:srcRect l="5211" t="13322" r="1463" b="11950"/>
          <a:stretch>
            <a:fillRect/>
          </a:stretch>
        </p:blipFill>
        <p:spPr bwMode="auto">
          <a:xfrm>
            <a:off x="6660232" y="260648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fr-CA" sz="7200" dirty="0" smtClean="0"/>
              <a:t>Mes émotions</a:t>
            </a:r>
            <a:br>
              <a:rPr lang="fr-CA" sz="7200" dirty="0" smtClean="0"/>
            </a:br>
            <a:r>
              <a:rPr lang="fr-CA" dirty="0" smtClean="0"/>
              <a:t>Maude Gince</a:t>
            </a:r>
            <a:br>
              <a:rPr lang="fr-CA" dirty="0" smtClean="0"/>
            </a:br>
            <a:r>
              <a:rPr lang="fr-CA" dirty="0" smtClean="0"/>
              <a:t>École les Bâtisseurs</a:t>
            </a:r>
            <a:br>
              <a:rPr lang="fr-CA" dirty="0" smtClean="0"/>
            </a:br>
            <a:r>
              <a:rPr lang="fr-CA" dirty="0" smtClean="0"/>
              <a:t>première </a:t>
            </a:r>
            <a:r>
              <a:rPr lang="fr-CA" dirty="0" smtClean="0"/>
              <a:t>année </a:t>
            </a:r>
            <a:endParaRPr lang="fr-C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067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48680"/>
            <a:ext cx="2784309" cy="2088232"/>
          </a:xfrm>
          <a:prstGeom prst="rect">
            <a:avLst/>
          </a:prstGeom>
        </p:spPr>
      </p:pic>
      <p:pic>
        <p:nvPicPr>
          <p:cNvPr id="8" name="IMG_0636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372200" y="620688"/>
            <a:ext cx="2592287" cy="1944216"/>
          </a:xfrm>
          <a:prstGeom prst="rect">
            <a:avLst/>
          </a:prstGeom>
        </p:spPr>
      </p:pic>
      <p:pic>
        <p:nvPicPr>
          <p:cNvPr id="9" name="IMG_0642.MO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3096344" cy="2322258"/>
          </a:xfrm>
          <a:prstGeom prst="rect">
            <a:avLst/>
          </a:prstGeom>
        </p:spPr>
      </p:pic>
      <p:pic>
        <p:nvPicPr>
          <p:cNvPr id="3075" name="Picture 3" descr="C:\Users\Maude\Desktop\1ere année\photos et video\IMG_0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370808" y="3717032"/>
            <a:ext cx="3773192" cy="2818248"/>
          </a:xfrm>
          <a:prstGeom prst="rect">
            <a:avLst/>
          </a:prstGeom>
          <a:noFill/>
        </p:spPr>
      </p:pic>
      <p:pic>
        <p:nvPicPr>
          <p:cNvPr id="3076" name="Picture 4" descr="C:\Users\Maude\Desktop\1ere année\photos et video\IMG_06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563888" y="764704"/>
            <a:ext cx="241018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Coin des émotions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/>
          <a:srcRect b="14542"/>
          <a:stretch>
            <a:fillRect/>
          </a:stretch>
        </p:blipFill>
        <p:spPr bwMode="auto">
          <a:xfrm>
            <a:off x="5543601" y="4559873"/>
            <a:ext cx="3600399" cy="22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3082953" cy="23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604798" cy="37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700808"/>
            <a:ext cx="314478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:\Users\Maude\Desktop\1ere année\photos et video\yoga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555776" y="4581128"/>
            <a:ext cx="295232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 L’élève est capable de prendre conscience et de définir ses émotions. </a:t>
            </a:r>
          </a:p>
          <a:p>
            <a:endParaRPr lang="fr-CA" dirty="0"/>
          </a:p>
          <a:p>
            <a:r>
              <a:rPr lang="fr-CA" dirty="0" smtClean="0"/>
              <a:t>L’élève est capable de trouver différents moyens pour contrôler ses émotions.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fr-CA" b="1" u="sng" dirty="0" smtClean="0"/>
              <a:t>Activité 1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i="1" dirty="0" smtClean="0"/>
              <a:t>Le loup qui apprivoisait ses émotions                    </a:t>
            </a:r>
            <a:r>
              <a:rPr lang="fr-CA" sz="3200" dirty="0" smtClean="0"/>
              <a:t>Orianne Lallemand et Éléonore Thuiller</a:t>
            </a:r>
            <a:br>
              <a:rPr lang="fr-CA" sz="3200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2000" b="1" dirty="0" smtClean="0"/>
              <a:t>Objectifs en éthique: </a:t>
            </a:r>
          </a:p>
          <a:p>
            <a:pPr>
              <a:buNone/>
            </a:pPr>
            <a:endParaRPr lang="fr-CA" sz="20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fr-CA" sz="2000" u="sng" dirty="0" smtClean="0"/>
              <a:t>compétence 1: Réfléchir sur des questions éthiques.</a:t>
            </a:r>
          </a:p>
          <a:p>
            <a:pPr marL="895350">
              <a:buFont typeface="Courier New" pitchFamily="49" charset="0"/>
              <a:buChar char="o"/>
            </a:pPr>
            <a:r>
              <a:rPr lang="fr-CA" sz="2000" dirty="0" smtClean="0"/>
              <a:t> L’élève est capable de prendre conscience de ce qu’ils se passe en soi et de le comprendre.</a:t>
            </a:r>
          </a:p>
          <a:p>
            <a:pPr marL="895350">
              <a:buNone/>
            </a:pPr>
            <a:endParaRPr lang="fr-CA" sz="2000" dirty="0" smtClean="0"/>
          </a:p>
          <a:p>
            <a:pPr>
              <a:buFont typeface="Wingdings" pitchFamily="2" charset="2"/>
              <a:buChar char="v"/>
            </a:pPr>
            <a:r>
              <a:rPr lang="fr-CA" sz="2000" u="sng" dirty="0" smtClean="0"/>
              <a:t>Compétence 3: Pratiquer le dialogue.</a:t>
            </a:r>
          </a:p>
          <a:p>
            <a:pPr marL="898525" indent="-268288">
              <a:buFont typeface="Courier New" pitchFamily="49" charset="0"/>
              <a:buChar char="o"/>
            </a:pPr>
            <a:r>
              <a:rPr lang="fr-CA" sz="2000" dirty="0" smtClean="0"/>
              <a:t> L’élève est capable de définir le mot «sentiment» et de nommer </a:t>
            </a:r>
            <a:r>
              <a:rPr lang="fr-CA" sz="2000" dirty="0"/>
              <a:t>d</a:t>
            </a:r>
            <a:r>
              <a:rPr lang="fr-CA" sz="2000" dirty="0" smtClean="0"/>
              <a:t>es types d’émotions qu’ils peut ressentir.</a:t>
            </a:r>
          </a:p>
          <a:p>
            <a:pPr marL="898525" indent="-268288">
              <a:buFont typeface="Courier New" pitchFamily="49" charset="0"/>
              <a:buChar char="o"/>
            </a:pPr>
            <a:r>
              <a:rPr lang="fr-CA" sz="2000" dirty="0" smtClean="0"/>
              <a:t>Exprimer, à l’aide d’exemple, des sentiments vécus en lien avec leur environnement.</a:t>
            </a:r>
          </a:p>
          <a:p>
            <a:pPr marL="898525" indent="-268288">
              <a:buFont typeface="Courier New" pitchFamily="49" charset="0"/>
              <a:buChar char="o"/>
            </a:pPr>
            <a:r>
              <a:rPr lang="fr-CA" sz="2000" dirty="0" smtClean="0"/>
              <a:t>Écouter attentivement la personne qui parle.</a:t>
            </a:r>
          </a:p>
        </p:txBody>
      </p:sp>
      <p:pic>
        <p:nvPicPr>
          <p:cNvPr id="4" name="Image 3" descr="http://www.renaud-bray.com/ImagesEditeurs/PG/2294/2294547-g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9168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fr-CA" b="1" u="sng" dirty="0" smtClean="0"/>
              <a:t>Activité 2</a:t>
            </a:r>
            <a:r>
              <a:rPr lang="fr-CA" dirty="0" smtClean="0"/>
              <a:t>:</a:t>
            </a:r>
            <a:br>
              <a:rPr lang="fr-CA" dirty="0" smtClean="0"/>
            </a:br>
            <a:r>
              <a:rPr lang="fr-CA" dirty="0" smtClean="0"/>
              <a:t>Mimer les émotions avec le livre </a:t>
            </a:r>
            <a:r>
              <a:rPr lang="fr-CA" i="1" dirty="0" smtClean="0"/>
              <a:t>Aujourd’hui je suis.. </a:t>
            </a:r>
            <a:r>
              <a:rPr lang="fr-CA" dirty="0" smtClean="0"/>
              <a:t>de Miss Van Hout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sz="2000" b="1" dirty="0" smtClean="0"/>
              <a:t>Objectifs en éthique</a:t>
            </a:r>
          </a:p>
          <a:p>
            <a:pPr>
              <a:buNone/>
            </a:pPr>
            <a:endParaRPr lang="fr-CA" sz="2000" b="1" dirty="0" smtClean="0"/>
          </a:p>
          <a:p>
            <a:pPr>
              <a:buFont typeface="Wingdings" pitchFamily="2" charset="2"/>
              <a:buChar char="v"/>
            </a:pPr>
            <a:r>
              <a:rPr lang="fr-CA" sz="2000" u="sng" dirty="0" smtClean="0"/>
              <a:t>Compétence 3: Pratiquer le dialogue.</a:t>
            </a:r>
          </a:p>
          <a:p>
            <a:pPr marL="1071563" indent="-457200" algn="just">
              <a:buFont typeface="Courier New" pitchFamily="49" charset="0"/>
              <a:buChar char="o"/>
            </a:pPr>
            <a:r>
              <a:rPr lang="fr-CA" sz="2000" dirty="0" smtClean="0"/>
              <a:t>L’élève est capable de reconnaître le langage non verbal de plusieurs émotions et de trouver différents moyens pour les exprimer. Il prend conscience de ce qu’il se passe en soi.</a:t>
            </a:r>
          </a:p>
          <a:p>
            <a:pPr>
              <a:buFont typeface="Wingdings" pitchFamily="2" charset="2"/>
              <a:buChar char="v"/>
            </a:pPr>
            <a:endParaRPr lang="fr-CA" sz="2000" u="sng" dirty="0" smtClean="0"/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/>
          </a:p>
        </p:txBody>
      </p:sp>
      <p:pic>
        <p:nvPicPr>
          <p:cNvPr id="4" name="Image 3" descr="Résultats de recherche d'images pour « aujourd'hui je suis 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25144"/>
            <a:ext cx="266429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ude\Desktop\1ere année\photos et video\émotion 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4486" cy="3356992"/>
          </a:xfrm>
          <a:prstGeom prst="rect">
            <a:avLst/>
          </a:prstGeom>
          <a:noFill/>
        </p:spPr>
      </p:pic>
      <p:pic>
        <p:nvPicPr>
          <p:cNvPr id="1027" name="Picture 3" descr="C:\Users\Maude\Desktop\1ere année\photos et video\émotion fâch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512" y="0"/>
            <a:ext cx="4372488" cy="3356993"/>
          </a:xfrm>
          <a:prstGeom prst="rect">
            <a:avLst/>
          </a:prstGeom>
          <a:noFill/>
        </p:spPr>
      </p:pic>
      <p:pic>
        <p:nvPicPr>
          <p:cNvPr id="1028" name="Picture 4" descr="C:\Users\Maude\Desktop\1ere année\photos et video\émotion pe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515" y="3501008"/>
            <a:ext cx="4494485" cy="3356992"/>
          </a:xfrm>
          <a:prstGeom prst="rect">
            <a:avLst/>
          </a:prstGeom>
          <a:noFill/>
        </p:spPr>
      </p:pic>
      <p:pic>
        <p:nvPicPr>
          <p:cNvPr id="1029" name="Picture 5" descr="C:\Users\Maude\Desktop\1ere année\photos et video\émotion tri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73624"/>
            <a:ext cx="453114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Activité 3: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Cahier des émotions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000" b="1" dirty="0" smtClean="0"/>
              <a:t>Objectifs en éthique</a:t>
            </a:r>
          </a:p>
          <a:p>
            <a:pPr>
              <a:buNone/>
            </a:pPr>
            <a:endParaRPr lang="fr-CA" sz="2000" b="1" dirty="0" smtClean="0"/>
          </a:p>
          <a:p>
            <a:pPr>
              <a:buFont typeface="Wingdings" pitchFamily="2" charset="2"/>
              <a:buChar char="v"/>
            </a:pPr>
            <a:r>
              <a:rPr lang="fr-CA" sz="2000" u="sng" dirty="0" smtClean="0"/>
              <a:t>Compétence 1: Réfléchir sur des questions éthiques</a:t>
            </a:r>
          </a:p>
          <a:p>
            <a:pPr>
              <a:buNone/>
            </a:pPr>
            <a:endParaRPr lang="fr-CA" sz="2000" u="sng" dirty="0" smtClean="0"/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/>
              <a:t>Analyser des situations de la vie et y identifier les émotions vécues.</a:t>
            </a:r>
          </a:p>
          <a:p>
            <a:pPr lvl="1">
              <a:buNone/>
            </a:pPr>
            <a:endParaRPr lang="fr-CA" sz="1600" dirty="0" smtClean="0"/>
          </a:p>
          <a:p>
            <a:pPr lvl="1">
              <a:buFont typeface="Courier New" pitchFamily="49" charset="0"/>
              <a:buChar char="o"/>
            </a:pPr>
            <a:r>
              <a:rPr lang="fr-CA" sz="1600" dirty="0" smtClean="0"/>
              <a:t>Donner des actions qui peuvent favoriser ou nuire nt au bien-être des vivants.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6025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244224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499671" cy="33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2253128" cy="30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717032"/>
            <a:ext cx="213869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d’élèves</a:t>
            </a:r>
            <a:endParaRPr lang="fr-CA" dirty="0"/>
          </a:p>
        </p:txBody>
      </p:sp>
      <p:pic>
        <p:nvPicPr>
          <p:cNvPr id="5122" name="Picture 2" descr="https://scontent.fymq3-1.fna.fbcdn.net/v/t34.0-0/p280x280/25360150_10214336445586924_1331108238_n.jpg?oh=ad1e54f2500f243610e06a12fc90fd67&amp;oe=5A340BBE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2801" b="23379"/>
          <a:stretch>
            <a:fillRect/>
          </a:stretch>
        </p:blipFill>
        <p:spPr bwMode="auto">
          <a:xfrm>
            <a:off x="395536" y="980728"/>
            <a:ext cx="2160240" cy="2700300"/>
          </a:xfrm>
          <a:prstGeom prst="rect">
            <a:avLst/>
          </a:prstGeom>
          <a:noFill/>
        </p:spPr>
      </p:pic>
      <p:pic>
        <p:nvPicPr>
          <p:cNvPr id="5124" name="Picture 4" descr="https://scontent.fymq3-1.fna.fbcdn.net/v/t34.0-0/p280x280/25323995_10214336444906907_1394570953_n.jpg?oh=c54e35066131cef75e95366feb53bb74&amp;oe=5A3414E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5108" r="2801" b="19974"/>
          <a:stretch>
            <a:fillRect/>
          </a:stretch>
        </p:blipFill>
        <p:spPr bwMode="auto">
          <a:xfrm>
            <a:off x="6516216" y="3789040"/>
            <a:ext cx="2160240" cy="2640294"/>
          </a:xfrm>
          <a:prstGeom prst="rect">
            <a:avLst/>
          </a:prstGeom>
          <a:noFill/>
        </p:spPr>
      </p:pic>
      <p:pic>
        <p:nvPicPr>
          <p:cNvPr id="5126" name="Picture 6" descr="https://scontent.fymq3-1.fna.fbcdn.net/v/t34.0-0/p280x280/25393957_10214336444106887_1610341963_n.jpg?oh=037cb7d6a0c6456ee0d963efdab0e579&amp;oe=5A34D0C1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3405" b="18271"/>
          <a:stretch>
            <a:fillRect/>
          </a:stretch>
        </p:blipFill>
        <p:spPr bwMode="auto">
          <a:xfrm>
            <a:off x="6516216" y="1124744"/>
            <a:ext cx="2088232" cy="2593548"/>
          </a:xfrm>
          <a:prstGeom prst="rect">
            <a:avLst/>
          </a:prstGeom>
          <a:noFill/>
        </p:spPr>
      </p:pic>
      <p:pic>
        <p:nvPicPr>
          <p:cNvPr id="5128" name="Picture 8" descr="https://scontent.fymq3-1.fna.fbcdn.net/v/t34.0-0/p280x280/25323953_10214336439986784_1205788823_n.jpg?oh=64c90dc72b48fc570763792af6f0e919&amp;oe=5A34C7A7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25082"/>
          <a:stretch>
            <a:fillRect/>
          </a:stretch>
        </p:blipFill>
        <p:spPr bwMode="auto">
          <a:xfrm>
            <a:off x="323528" y="3717032"/>
            <a:ext cx="2232248" cy="2651874"/>
          </a:xfrm>
          <a:prstGeom prst="rect">
            <a:avLst/>
          </a:prstGeom>
          <a:noFill/>
        </p:spPr>
      </p:pic>
      <p:pic>
        <p:nvPicPr>
          <p:cNvPr id="5130" name="Picture 10" descr="https://scontent.fymq3-1.fna.fbcdn.net/v/t34.0-0/p280x280/25360463_10214336431346568_1880010448_n.jpg?oh=6af6b2686ec7f0aa014925bf5f218e2e&amp;oe=5A33CD59"/>
          <p:cNvPicPr>
            <a:picLocks noChangeAspect="1" noChangeArrowheads="1"/>
          </p:cNvPicPr>
          <p:nvPr/>
        </p:nvPicPr>
        <p:blipFill>
          <a:blip r:embed="rId6" cstate="print"/>
          <a:srcRect t="1703" b="31893"/>
          <a:stretch>
            <a:fillRect/>
          </a:stretch>
        </p:blipFill>
        <p:spPr bwMode="auto">
          <a:xfrm>
            <a:off x="2843808" y="1556792"/>
            <a:ext cx="321407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Activité 5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coloriage de coopération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sz="2000" b="1" dirty="0" smtClean="0"/>
              <a:t>Objectif en éthique</a:t>
            </a:r>
          </a:p>
          <a:p>
            <a:pPr>
              <a:buFont typeface="Wingdings" pitchFamily="2" charset="2"/>
              <a:buChar char="v"/>
            </a:pPr>
            <a:r>
              <a:rPr lang="fr-CA" sz="2000" u="sng" dirty="0" smtClean="0"/>
              <a:t>Compétence 1: Réfléchir sur des questions éthiques</a:t>
            </a:r>
          </a:p>
          <a:p>
            <a:pPr lvl="1">
              <a:buFont typeface="Courier New" pitchFamily="49" charset="0"/>
              <a:buChar char="o"/>
            </a:pPr>
            <a:r>
              <a:rPr lang="fr-CA" sz="2000" dirty="0" smtClean="0"/>
              <a:t>Prendre conscience de ce qu’il ce passe en soi afin de bien réguler les émotions vécues lors de l’activité.</a:t>
            </a:r>
          </a:p>
          <a:p>
            <a:pPr lvl="1">
              <a:buNone/>
            </a:pPr>
            <a:endParaRPr lang="fr-CA" sz="2000" dirty="0" smtClean="0"/>
          </a:p>
          <a:p>
            <a:pPr lvl="1">
              <a:buNone/>
            </a:pPr>
            <a:endParaRPr lang="fr-CA" sz="2000" dirty="0" smtClean="0"/>
          </a:p>
          <a:p>
            <a:pPr marL="363538" lvl="1">
              <a:buFont typeface="Wingdings" pitchFamily="2" charset="2"/>
              <a:buChar char="v"/>
            </a:pPr>
            <a:r>
              <a:rPr lang="fr-CA" sz="2000" u="sng" dirty="0" smtClean="0"/>
              <a:t>Compétence 3: Pratiquer le dialogue.</a:t>
            </a:r>
          </a:p>
          <a:p>
            <a:pPr marL="763588" lvl="2">
              <a:buFont typeface="Courier New" pitchFamily="49" charset="0"/>
              <a:buChar char="o"/>
            </a:pPr>
            <a:r>
              <a:rPr lang="fr-CA" sz="2000" dirty="0" smtClean="0"/>
              <a:t>L’élève est capable d’exprimer correctement ses idées.</a:t>
            </a:r>
          </a:p>
          <a:p>
            <a:pPr marL="763588" lvl="2">
              <a:buFont typeface="Courier New" pitchFamily="49" charset="0"/>
              <a:buChar char="o"/>
            </a:pPr>
            <a:r>
              <a:rPr lang="fr-CA" sz="2000" dirty="0" smtClean="0"/>
              <a:t>L’élève est capable de respecter le droit de parole des autres.</a:t>
            </a:r>
          </a:p>
          <a:p>
            <a:pPr marL="763588" lvl="2">
              <a:buFont typeface="Courier New" pitchFamily="49" charset="0"/>
              <a:buChar char="o"/>
            </a:pPr>
            <a:r>
              <a:rPr lang="fr-CA" sz="2000" dirty="0" smtClean="0"/>
              <a:t>L’élève est capable d’écouter attentivement les propos de son camarade pour en décoder le sens.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279</Words>
  <Application>Microsoft Office PowerPoint</Application>
  <PresentationFormat>Affichage à l'écran (4:3)</PresentationFormat>
  <Paragraphs>43</Paragraphs>
  <Slides>11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Mes émotions Maude Gince École les Bâtisseurs première année </vt:lpstr>
      <vt:lpstr>Objectifs</vt:lpstr>
      <vt:lpstr>Activité 1 Le loup qui apprivoisait ses émotions                    Orianne Lallemand et Éléonore Thuiller </vt:lpstr>
      <vt:lpstr>Activité 2: Mimer les émotions avec le livre Aujourd’hui je suis.. de Miss Van Hout</vt:lpstr>
      <vt:lpstr>Diapositive 5</vt:lpstr>
      <vt:lpstr>Activité 3:  Cahier des émotions</vt:lpstr>
      <vt:lpstr>Diapositive 7</vt:lpstr>
      <vt:lpstr>Exemples d’élèves</vt:lpstr>
      <vt:lpstr>Activité 5 coloriage de coopération</vt:lpstr>
      <vt:lpstr>Diapositive 10</vt:lpstr>
      <vt:lpstr>Coin des émotions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émotions</dc:title>
  <dc:creator>Maude</dc:creator>
  <cp:lastModifiedBy>Maude</cp:lastModifiedBy>
  <cp:revision>3</cp:revision>
  <dcterms:created xsi:type="dcterms:W3CDTF">2017-12-12T01:21:26Z</dcterms:created>
  <dcterms:modified xsi:type="dcterms:W3CDTF">2017-12-14T05:24:29Z</dcterms:modified>
</cp:coreProperties>
</file>