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90FE"/>
    <a:srgbClr val="658BF7"/>
    <a:srgbClr val="3D3D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8576-33A9-470E-92E1-B3D307E175AE}" type="datetimeFigureOut">
              <a:rPr lang="fr-CA" smtClean="0"/>
              <a:pPr/>
              <a:t>2017-11-14</a:t>
            </a:fld>
            <a:endParaRPr lang="fr-CA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7672586-8545-4597-BBFB-789A130DB48A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8576-33A9-470E-92E1-B3D307E175AE}" type="datetimeFigureOut">
              <a:rPr lang="fr-CA" smtClean="0"/>
              <a:pPr/>
              <a:t>2017-11-14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2586-8545-4597-BBFB-789A130DB48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8576-33A9-470E-92E1-B3D307E175AE}" type="datetimeFigureOut">
              <a:rPr lang="fr-CA" smtClean="0"/>
              <a:pPr/>
              <a:t>2017-11-14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2586-8545-4597-BBFB-789A130DB48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8576-33A9-470E-92E1-B3D307E175AE}" type="datetimeFigureOut">
              <a:rPr lang="fr-CA" smtClean="0"/>
              <a:pPr/>
              <a:t>2017-11-14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2586-8545-4597-BBFB-789A130DB48A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8576-33A9-470E-92E1-B3D307E175AE}" type="datetimeFigureOut">
              <a:rPr lang="fr-CA" smtClean="0"/>
              <a:pPr/>
              <a:t>2017-11-14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r-CA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7672586-8545-4597-BBFB-789A130DB48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8576-33A9-470E-92E1-B3D307E175AE}" type="datetimeFigureOut">
              <a:rPr lang="fr-CA" smtClean="0"/>
              <a:pPr/>
              <a:t>2017-11-14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2586-8545-4597-BBFB-789A130DB48A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8576-33A9-470E-92E1-B3D307E175AE}" type="datetimeFigureOut">
              <a:rPr lang="fr-CA" smtClean="0"/>
              <a:pPr/>
              <a:t>2017-11-14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2586-8545-4597-BBFB-789A130DB48A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8576-33A9-470E-92E1-B3D307E175AE}" type="datetimeFigureOut">
              <a:rPr lang="fr-CA" smtClean="0"/>
              <a:pPr/>
              <a:t>2017-11-14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2586-8545-4597-BBFB-789A130DB48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8576-33A9-470E-92E1-B3D307E175AE}" type="datetimeFigureOut">
              <a:rPr lang="fr-CA" smtClean="0"/>
              <a:pPr/>
              <a:t>2017-11-14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2586-8545-4597-BBFB-789A130DB48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8576-33A9-470E-92E1-B3D307E175AE}" type="datetimeFigureOut">
              <a:rPr lang="fr-CA" smtClean="0"/>
              <a:pPr/>
              <a:t>2017-11-14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2586-8545-4597-BBFB-789A130DB48A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8576-33A9-470E-92E1-B3D307E175AE}" type="datetimeFigureOut">
              <a:rPr lang="fr-CA" smtClean="0"/>
              <a:pPr/>
              <a:t>2017-11-14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7672586-8545-4597-BBFB-789A130DB48A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A568576-33A9-470E-92E1-B3D307E175AE}" type="datetimeFigureOut">
              <a:rPr lang="fr-CA" smtClean="0"/>
              <a:pPr/>
              <a:t>2017-11-14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7672586-8545-4597-BBFB-789A130DB48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699792" y="1628800"/>
            <a:ext cx="366959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6600" dirty="0" smtClean="0">
                <a:latin typeface="Comic Sans MS" pitchFamily="66" charset="0"/>
              </a:rPr>
              <a:t>Le début</a:t>
            </a:r>
            <a:endParaRPr lang="fr-CA" sz="6600" dirty="0">
              <a:latin typeface="Comic Sans MS" pitchFamily="66" charset="0"/>
            </a:endParaRPr>
          </a:p>
        </p:txBody>
      </p:sp>
      <p:pic>
        <p:nvPicPr>
          <p:cNvPr id="6" name="Image 5" descr="cray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67128" y="836712"/>
            <a:ext cx="2276872" cy="2276872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467544" y="3356992"/>
            <a:ext cx="432682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b="1" dirty="0" smtClean="0">
                <a:latin typeface="Comic Sans MS" pitchFamily="66" charset="0"/>
              </a:rPr>
              <a:t>  </a:t>
            </a:r>
            <a:r>
              <a:rPr lang="en-CA" sz="3600" b="1" dirty="0" err="1" smtClean="0">
                <a:latin typeface="Comic Sans MS" pitchFamily="66" charset="0"/>
              </a:rPr>
              <a:t>Ce</a:t>
            </a:r>
            <a:r>
              <a:rPr lang="en-CA" sz="3600" b="1" dirty="0" smtClean="0">
                <a:latin typeface="Comic Sans MS" pitchFamily="66" charset="0"/>
              </a:rPr>
              <a:t> </a:t>
            </a:r>
            <a:r>
              <a:rPr lang="en-CA" sz="3600" b="1" dirty="0" err="1" smtClean="0">
                <a:latin typeface="Comic Sans MS" pitchFamily="66" charset="0"/>
              </a:rPr>
              <a:t>matin</a:t>
            </a:r>
            <a:r>
              <a:rPr lang="en-CA" sz="3600" b="1" dirty="0" smtClean="0">
                <a:latin typeface="Comic Sans MS" pitchFamily="66" charset="0"/>
              </a:rPr>
              <a:t>, </a:t>
            </a:r>
          </a:p>
          <a:p>
            <a:endParaRPr lang="en-CA" sz="3600" b="1" dirty="0" smtClean="0">
              <a:latin typeface="Comic Sans MS" pitchFamily="66" charset="0"/>
            </a:endParaRPr>
          </a:p>
          <a:p>
            <a:r>
              <a:rPr lang="fr-CA" sz="3600" b="1" dirty="0" smtClean="0">
                <a:latin typeface="Comic Sans MS" pitchFamily="66" charset="0"/>
              </a:rPr>
              <a:t>  Cet après-midi, </a:t>
            </a:r>
          </a:p>
          <a:p>
            <a:endParaRPr lang="fr-CA" sz="3600" b="1" dirty="0" smtClean="0">
              <a:latin typeface="Comic Sans MS" pitchFamily="66" charset="0"/>
            </a:endParaRPr>
          </a:p>
          <a:p>
            <a:r>
              <a:rPr lang="fr-CA" sz="3600" b="1" dirty="0" smtClean="0">
                <a:latin typeface="Comic Sans MS" pitchFamily="66" charset="0"/>
              </a:rPr>
              <a:t>  Aujourd’hui,</a:t>
            </a:r>
          </a:p>
          <a:p>
            <a:pPr>
              <a:buFont typeface="Wingdings" pitchFamily="2" charset="2"/>
              <a:buChar char="§"/>
            </a:pPr>
            <a:endParaRPr lang="fr-CA" dirty="0"/>
          </a:p>
        </p:txBody>
      </p:sp>
      <p:sp>
        <p:nvSpPr>
          <p:cNvPr id="8" name="ZoneTexte 7"/>
          <p:cNvSpPr txBox="1"/>
          <p:nvPr/>
        </p:nvSpPr>
        <p:spPr>
          <a:xfrm>
            <a:off x="5292080" y="3645024"/>
            <a:ext cx="327846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b="1" dirty="0" err="1" smtClean="0">
                <a:latin typeface="Comic Sans MS" pitchFamily="66" charset="0"/>
              </a:rPr>
              <a:t>C’est</a:t>
            </a:r>
            <a:r>
              <a:rPr lang="en-CA" sz="3600" b="1" dirty="0" smtClean="0">
                <a:latin typeface="Comic Sans MS" pitchFamily="66" charset="0"/>
              </a:rPr>
              <a:t> No</a:t>
            </a:r>
            <a:r>
              <a:rPr lang="fr-CA" sz="3600" b="1" dirty="0" err="1" smtClean="0">
                <a:latin typeface="Comic Sans MS" pitchFamily="66" charset="0"/>
              </a:rPr>
              <a:t>ël</a:t>
            </a:r>
            <a:r>
              <a:rPr lang="fr-CA" sz="3600" b="1" dirty="0" smtClean="0">
                <a:latin typeface="Comic Sans MS" pitchFamily="66" charset="0"/>
              </a:rPr>
              <a:t>,</a:t>
            </a:r>
          </a:p>
          <a:p>
            <a:endParaRPr lang="en-CA" sz="3600" b="1" dirty="0">
              <a:latin typeface="Comic Sans MS" pitchFamily="66" charset="0"/>
            </a:endParaRPr>
          </a:p>
          <a:p>
            <a:endParaRPr lang="fr-CA" sz="3600" b="1" dirty="0">
              <a:latin typeface="Comic Sans MS" pitchFamily="66" charset="0"/>
            </a:endParaRPr>
          </a:p>
          <a:p>
            <a:r>
              <a:rPr lang="en-CA" sz="3600" b="1" dirty="0" err="1" smtClean="0">
                <a:latin typeface="Comic Sans MS" pitchFamily="66" charset="0"/>
              </a:rPr>
              <a:t>C’est</a:t>
            </a:r>
            <a:r>
              <a:rPr lang="en-CA" sz="3600" b="1" dirty="0" smtClean="0">
                <a:latin typeface="Comic Sans MS" pitchFamily="66" charset="0"/>
              </a:rPr>
              <a:t> le </a:t>
            </a:r>
            <a:r>
              <a:rPr lang="en-CA" sz="3600" b="1" dirty="0" err="1" smtClean="0">
                <a:latin typeface="Comic Sans MS" pitchFamily="66" charset="0"/>
              </a:rPr>
              <a:t>soir</a:t>
            </a:r>
            <a:r>
              <a:rPr lang="en-CA" sz="3600" b="1" dirty="0" smtClean="0">
                <a:latin typeface="Comic Sans MS" pitchFamily="66" charset="0"/>
              </a:rPr>
              <a:t>, </a:t>
            </a:r>
            <a:endParaRPr lang="fr-CA" sz="3600" b="1" dirty="0">
              <a:latin typeface="Comic Sans MS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331640" y="0"/>
            <a:ext cx="59410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5400" u="sng" dirty="0" smtClean="0">
                <a:solidFill>
                  <a:srgbClr val="4C90FE"/>
                </a:solidFill>
                <a:latin typeface="Comic Sans MS" pitchFamily="66" charset="0"/>
              </a:rPr>
              <a:t>Le rappel de </a:t>
            </a:r>
            <a:r>
              <a:rPr lang="en-CA" sz="5400" u="sng" dirty="0" err="1" smtClean="0">
                <a:solidFill>
                  <a:srgbClr val="4C90FE"/>
                </a:solidFill>
                <a:latin typeface="Comic Sans MS" pitchFamily="66" charset="0"/>
              </a:rPr>
              <a:t>récit</a:t>
            </a:r>
            <a:endParaRPr lang="fr-CA" sz="5400" u="sng" dirty="0">
              <a:solidFill>
                <a:srgbClr val="4C90FE"/>
              </a:solidFill>
              <a:latin typeface="Comic Sans MS" pitchFamily="66" charset="0"/>
            </a:endParaRPr>
          </a:p>
        </p:txBody>
      </p:sp>
      <p:cxnSp>
        <p:nvCxnSpPr>
          <p:cNvPr id="13" name="Connecteur droit 12"/>
          <p:cNvCxnSpPr/>
          <p:nvPr/>
        </p:nvCxnSpPr>
        <p:spPr>
          <a:xfrm>
            <a:off x="1475656" y="908720"/>
            <a:ext cx="5616624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699792" y="1628800"/>
            <a:ext cx="388920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6600" dirty="0" smtClean="0">
                <a:latin typeface="Comic Sans MS" pitchFamily="66" charset="0"/>
              </a:rPr>
              <a:t>Le milieu </a:t>
            </a:r>
            <a:endParaRPr lang="fr-CA" sz="6600" dirty="0">
              <a:latin typeface="Comic Sans MS" pitchFamily="66" charset="0"/>
            </a:endParaRPr>
          </a:p>
        </p:txBody>
      </p:sp>
      <p:pic>
        <p:nvPicPr>
          <p:cNvPr id="6" name="Image 5" descr="cray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67128" y="836712"/>
            <a:ext cx="2276872" cy="2276872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79512" y="3356992"/>
            <a:ext cx="3924472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b="1" dirty="0" err="1" smtClean="0">
                <a:latin typeface="Comic Sans MS" pitchFamily="66" charset="0"/>
              </a:rPr>
              <a:t>Maintenant</a:t>
            </a:r>
            <a:r>
              <a:rPr lang="en-CA" sz="3600" b="1" dirty="0" smtClean="0">
                <a:latin typeface="Comic Sans MS" pitchFamily="66" charset="0"/>
              </a:rPr>
              <a:t>,</a:t>
            </a:r>
          </a:p>
          <a:p>
            <a:r>
              <a:rPr lang="en-CA" sz="3600" b="1" dirty="0" smtClean="0">
                <a:latin typeface="Comic Sans MS" pitchFamily="66" charset="0"/>
              </a:rPr>
              <a:t> </a:t>
            </a:r>
          </a:p>
          <a:p>
            <a:r>
              <a:rPr lang="en-CA" sz="3600" b="1" dirty="0" smtClean="0">
                <a:latin typeface="Comic Sans MS" pitchFamily="66" charset="0"/>
              </a:rPr>
              <a:t>Le jour </a:t>
            </a:r>
            <a:r>
              <a:rPr lang="en-CA" sz="3600" b="1" dirty="0" err="1" smtClean="0">
                <a:latin typeface="Comic Sans MS" pitchFamily="66" charset="0"/>
              </a:rPr>
              <a:t>suivant</a:t>
            </a:r>
            <a:r>
              <a:rPr lang="en-CA" sz="3600" b="1" dirty="0" smtClean="0">
                <a:latin typeface="Comic Sans MS" pitchFamily="66" charset="0"/>
              </a:rPr>
              <a:t>, </a:t>
            </a:r>
          </a:p>
          <a:p>
            <a:endParaRPr lang="en-CA" sz="3600" b="1" dirty="0" smtClean="0">
              <a:latin typeface="Comic Sans MS" pitchFamily="66" charset="0"/>
            </a:endParaRPr>
          </a:p>
          <a:p>
            <a:r>
              <a:rPr lang="en-CA" sz="3600" b="1" dirty="0" smtClean="0">
                <a:latin typeface="Comic Sans MS" pitchFamily="66" charset="0"/>
              </a:rPr>
              <a:t>Tout à coup, </a:t>
            </a:r>
          </a:p>
          <a:p>
            <a:endParaRPr lang="fr-CA" dirty="0"/>
          </a:p>
        </p:txBody>
      </p:sp>
      <p:sp>
        <p:nvSpPr>
          <p:cNvPr id="8" name="ZoneTexte 7"/>
          <p:cNvSpPr txBox="1"/>
          <p:nvPr/>
        </p:nvSpPr>
        <p:spPr>
          <a:xfrm>
            <a:off x="4499992" y="3429000"/>
            <a:ext cx="198644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b="1" dirty="0" smtClean="0">
                <a:latin typeface="Comic Sans MS" pitchFamily="66" charset="0"/>
              </a:rPr>
              <a:t>Après,</a:t>
            </a:r>
          </a:p>
          <a:p>
            <a:r>
              <a:rPr lang="en-CA" sz="3600" b="1" dirty="0" smtClean="0">
                <a:latin typeface="Comic Sans MS" pitchFamily="66" charset="0"/>
              </a:rPr>
              <a:t> </a:t>
            </a:r>
          </a:p>
          <a:p>
            <a:r>
              <a:rPr lang="en-CA" sz="3600" b="1" dirty="0" err="1" smtClean="0">
                <a:latin typeface="Comic Sans MS" pitchFamily="66" charset="0"/>
              </a:rPr>
              <a:t>Ensuite</a:t>
            </a:r>
            <a:r>
              <a:rPr lang="en-CA" sz="3600" b="1" dirty="0" smtClean="0">
                <a:latin typeface="Comic Sans MS" pitchFamily="66" charset="0"/>
              </a:rPr>
              <a:t>,</a:t>
            </a:r>
          </a:p>
          <a:p>
            <a:endParaRPr lang="en-CA" sz="3600" b="1" dirty="0" smtClean="0">
              <a:latin typeface="Comic Sans MS" pitchFamily="66" charset="0"/>
            </a:endParaRPr>
          </a:p>
          <a:p>
            <a:r>
              <a:rPr lang="en-CA" sz="3600" b="1" dirty="0" err="1" smtClean="0">
                <a:latin typeface="Comic Sans MS" pitchFamily="66" charset="0"/>
              </a:rPr>
              <a:t>Alors</a:t>
            </a:r>
            <a:r>
              <a:rPr lang="en-CA" sz="3600" b="1" dirty="0" smtClean="0">
                <a:latin typeface="Comic Sans MS" pitchFamily="66" charset="0"/>
              </a:rPr>
              <a:t>,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7092280" y="3429000"/>
            <a:ext cx="228780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b="1" dirty="0" err="1" smtClean="0">
                <a:latin typeface="Comic Sans MS" pitchFamily="66" charset="0"/>
              </a:rPr>
              <a:t>Soudain</a:t>
            </a:r>
            <a:r>
              <a:rPr lang="en-CA" sz="3600" b="1" dirty="0" smtClean="0">
                <a:latin typeface="Comic Sans MS" pitchFamily="66" charset="0"/>
              </a:rPr>
              <a:t>, </a:t>
            </a:r>
          </a:p>
          <a:p>
            <a:endParaRPr lang="en-CA" sz="3600" b="1" dirty="0">
              <a:latin typeface="Comic Sans MS" pitchFamily="66" charset="0"/>
            </a:endParaRPr>
          </a:p>
          <a:p>
            <a:r>
              <a:rPr lang="en-CA" sz="3600" b="1" dirty="0" err="1" smtClean="0">
                <a:latin typeface="Comic Sans MS" pitchFamily="66" charset="0"/>
              </a:rPr>
              <a:t>Puis</a:t>
            </a:r>
            <a:r>
              <a:rPr lang="en-CA" sz="3600" b="1" dirty="0" smtClean="0">
                <a:latin typeface="Comic Sans MS" pitchFamily="66" charset="0"/>
              </a:rPr>
              <a:t>, </a:t>
            </a:r>
          </a:p>
          <a:p>
            <a:endParaRPr lang="en-CA" sz="3600" b="1" dirty="0" smtClean="0">
              <a:latin typeface="Comic Sans MS" pitchFamily="66" charset="0"/>
            </a:endParaRPr>
          </a:p>
          <a:p>
            <a:r>
              <a:rPr lang="en-CA" sz="3600" b="1" dirty="0" err="1" smtClean="0">
                <a:latin typeface="Comic Sans MS" pitchFamily="66" charset="0"/>
              </a:rPr>
              <a:t>Aussi</a:t>
            </a:r>
            <a:r>
              <a:rPr lang="en-CA" sz="3600" b="1" dirty="0" smtClean="0">
                <a:latin typeface="Comic Sans MS" pitchFamily="66" charset="0"/>
              </a:rPr>
              <a:t>,</a:t>
            </a:r>
            <a:endParaRPr lang="fr-CA" sz="3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699792" y="1628800"/>
            <a:ext cx="244650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6600" dirty="0" smtClean="0">
                <a:latin typeface="Comic Sans MS" pitchFamily="66" charset="0"/>
              </a:rPr>
              <a:t>La fin</a:t>
            </a:r>
            <a:endParaRPr lang="fr-CA" sz="6600" dirty="0">
              <a:latin typeface="Comic Sans MS" pitchFamily="66" charset="0"/>
            </a:endParaRPr>
          </a:p>
        </p:txBody>
      </p:sp>
      <p:pic>
        <p:nvPicPr>
          <p:cNvPr id="6" name="Image 5" descr="cray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67128" y="836712"/>
            <a:ext cx="2276872" cy="2276872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5076056" y="3501008"/>
            <a:ext cx="295625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b="1" dirty="0" err="1" smtClean="0">
                <a:latin typeface="Comic Sans MS" pitchFamily="66" charset="0"/>
              </a:rPr>
              <a:t>Finalement</a:t>
            </a:r>
            <a:r>
              <a:rPr lang="en-CA" sz="3600" b="1" dirty="0" smtClean="0">
                <a:latin typeface="Comic Sans MS" pitchFamily="66" charset="0"/>
              </a:rPr>
              <a:t>, </a:t>
            </a:r>
          </a:p>
          <a:p>
            <a:endParaRPr lang="en-CA" sz="3600" b="1" dirty="0">
              <a:latin typeface="Comic Sans MS" pitchFamily="66" charset="0"/>
            </a:endParaRPr>
          </a:p>
          <a:p>
            <a:r>
              <a:rPr lang="en-CA" sz="3600" b="1" dirty="0" err="1" smtClean="0">
                <a:latin typeface="Comic Sans MS" pitchFamily="66" charset="0"/>
              </a:rPr>
              <a:t>Enfin</a:t>
            </a:r>
            <a:r>
              <a:rPr lang="en-CA" sz="3600" b="1" dirty="0" smtClean="0">
                <a:latin typeface="Comic Sans MS" pitchFamily="66" charset="0"/>
              </a:rPr>
              <a:t>, </a:t>
            </a:r>
          </a:p>
          <a:p>
            <a:endParaRPr lang="en-CA" sz="3600" b="1" dirty="0">
              <a:latin typeface="Comic Sans MS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51520" y="3501008"/>
            <a:ext cx="380424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b="1" dirty="0" err="1" smtClean="0">
                <a:latin typeface="Comic Sans MS" pitchFamily="66" charset="0"/>
              </a:rPr>
              <a:t>Heureusement</a:t>
            </a:r>
            <a:r>
              <a:rPr lang="en-CA" sz="3600" b="1" dirty="0" smtClean="0">
                <a:latin typeface="Comic Sans MS" pitchFamily="66" charset="0"/>
              </a:rPr>
              <a:t>,</a:t>
            </a:r>
          </a:p>
          <a:p>
            <a:endParaRPr lang="en-CA" sz="3600" b="1" dirty="0">
              <a:latin typeface="Comic Sans MS" pitchFamily="66" charset="0"/>
            </a:endParaRPr>
          </a:p>
          <a:p>
            <a:r>
              <a:rPr lang="en-CA" sz="3600" b="1" dirty="0" err="1">
                <a:latin typeface="Comic Sans MS" pitchFamily="66" charset="0"/>
              </a:rPr>
              <a:t>Depuis</a:t>
            </a:r>
            <a:r>
              <a:rPr lang="en-CA" sz="3600" b="1" dirty="0">
                <a:latin typeface="Comic Sans MS" pitchFamily="66" charset="0"/>
              </a:rPr>
              <a:t> </a:t>
            </a:r>
            <a:r>
              <a:rPr lang="en-CA" sz="3600" b="1" dirty="0" err="1">
                <a:latin typeface="Comic Sans MS" pitchFamily="66" charset="0"/>
              </a:rPr>
              <a:t>ce</a:t>
            </a:r>
            <a:r>
              <a:rPr lang="en-CA" sz="3600" b="1" dirty="0">
                <a:latin typeface="Comic Sans MS" pitchFamily="66" charset="0"/>
              </a:rPr>
              <a:t> jour, </a:t>
            </a:r>
            <a:endParaRPr lang="fr-CA" sz="3600" b="1" dirty="0">
              <a:latin typeface="Comic Sans MS" pitchFamily="66" charset="0"/>
            </a:endParaRPr>
          </a:p>
          <a:p>
            <a:r>
              <a:rPr lang="en-CA" sz="3600" b="1" dirty="0" smtClean="0">
                <a:latin typeface="Comic Sans MS" pitchFamily="66" charset="0"/>
              </a:rPr>
              <a:t> </a:t>
            </a:r>
            <a:endParaRPr lang="en-CA" sz="3600" b="1" dirty="0" smtClean="0">
              <a:latin typeface="Comic Sans MS" pitchFamily="66" charset="0"/>
            </a:endParaRPr>
          </a:p>
          <a:p>
            <a:endParaRPr lang="en-CA" sz="3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Mé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</TotalTime>
  <Words>64</Words>
  <Application>Microsoft Office PowerPoint</Application>
  <PresentationFormat>Affichage à l'écran (4:3)</PresentationFormat>
  <Paragraphs>35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Capitaux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laurie</dc:creator>
  <cp:lastModifiedBy>Poitras Lucie</cp:lastModifiedBy>
  <cp:revision>4</cp:revision>
  <dcterms:created xsi:type="dcterms:W3CDTF">2017-11-10T02:04:52Z</dcterms:created>
  <dcterms:modified xsi:type="dcterms:W3CDTF">2017-11-14T15:22:09Z</dcterms:modified>
</cp:coreProperties>
</file>