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79300" cy="9134475" type="ledg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13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448" y="1494925"/>
            <a:ext cx="10352405" cy="3180151"/>
          </a:xfrm>
        </p:spPr>
        <p:txBody>
          <a:bodyPr anchor="b"/>
          <a:lstStyle>
            <a:lvl1pPr algn="ctr">
              <a:defRPr sz="799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4797715"/>
            <a:ext cx="9134475" cy="2205383"/>
          </a:xfrm>
        </p:spPr>
        <p:txBody>
          <a:bodyPr/>
          <a:lstStyle>
            <a:lvl1pPr marL="0" indent="0" algn="ctr">
              <a:buNone/>
              <a:defRPr sz="3197"/>
            </a:lvl1pPr>
            <a:lvl2pPr marL="608945" indent="0" algn="ctr">
              <a:buNone/>
              <a:defRPr sz="2664"/>
            </a:lvl2pPr>
            <a:lvl3pPr marL="1217889" indent="0" algn="ctr">
              <a:buNone/>
              <a:defRPr sz="2397"/>
            </a:lvl3pPr>
            <a:lvl4pPr marL="1826834" indent="0" algn="ctr">
              <a:buNone/>
              <a:defRPr sz="2131"/>
            </a:lvl4pPr>
            <a:lvl5pPr marL="2435779" indent="0" algn="ctr">
              <a:buNone/>
              <a:defRPr sz="2131"/>
            </a:lvl5pPr>
            <a:lvl6pPr marL="3044723" indent="0" algn="ctr">
              <a:buNone/>
              <a:defRPr sz="2131"/>
            </a:lvl6pPr>
            <a:lvl7pPr marL="3653668" indent="0" algn="ctr">
              <a:buNone/>
              <a:defRPr sz="2131"/>
            </a:lvl7pPr>
            <a:lvl8pPr marL="4262613" indent="0" algn="ctr">
              <a:buNone/>
              <a:defRPr sz="2131"/>
            </a:lvl8pPr>
            <a:lvl9pPr marL="4871557" indent="0" algn="ctr">
              <a:buNone/>
              <a:defRPr sz="2131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898E-9E7B-43FC-85F6-BD6D51FD4D89}" type="datetimeFigureOut">
              <a:rPr lang="fr-CA" smtClean="0"/>
              <a:t>2017-10-18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9CA98-A3DF-4630-96EB-35C0EFB2089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31619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898E-9E7B-43FC-85F6-BD6D51FD4D89}" type="datetimeFigureOut">
              <a:rPr lang="fr-CA" smtClean="0"/>
              <a:t>2017-10-18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9CA98-A3DF-4630-96EB-35C0EFB2089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9778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5812" y="486326"/>
            <a:ext cx="2626162" cy="774104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328" y="486326"/>
            <a:ext cx="7726243" cy="774104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898E-9E7B-43FC-85F6-BD6D51FD4D89}" type="datetimeFigureOut">
              <a:rPr lang="fr-CA" smtClean="0"/>
              <a:t>2017-10-18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9CA98-A3DF-4630-96EB-35C0EFB2089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87802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898E-9E7B-43FC-85F6-BD6D51FD4D89}" type="datetimeFigureOut">
              <a:rPr lang="fr-CA" smtClean="0"/>
              <a:t>2017-10-18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9CA98-A3DF-4630-96EB-35C0EFB2089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68409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984" y="2277278"/>
            <a:ext cx="10504646" cy="3799687"/>
          </a:xfrm>
        </p:spPr>
        <p:txBody>
          <a:bodyPr anchor="b"/>
          <a:lstStyle>
            <a:lvl1pPr>
              <a:defRPr sz="799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84" y="6112912"/>
            <a:ext cx="10504646" cy="1998166"/>
          </a:xfrm>
        </p:spPr>
        <p:txBody>
          <a:bodyPr/>
          <a:lstStyle>
            <a:lvl1pPr marL="0" indent="0">
              <a:buNone/>
              <a:defRPr sz="3197">
                <a:solidFill>
                  <a:schemeClr val="tx1"/>
                </a:solidFill>
              </a:defRPr>
            </a:lvl1pPr>
            <a:lvl2pPr marL="608945" indent="0">
              <a:buNone/>
              <a:defRPr sz="2664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397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898E-9E7B-43FC-85F6-BD6D51FD4D89}" type="datetimeFigureOut">
              <a:rPr lang="fr-CA" smtClean="0"/>
              <a:t>2017-10-18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9CA98-A3DF-4630-96EB-35C0EFB2089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42563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327" y="2431631"/>
            <a:ext cx="5176203" cy="579574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5770" y="2431631"/>
            <a:ext cx="5176203" cy="579574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898E-9E7B-43FC-85F6-BD6D51FD4D89}" type="datetimeFigureOut">
              <a:rPr lang="fr-CA" smtClean="0"/>
              <a:t>2017-10-18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9CA98-A3DF-4630-96EB-35C0EFB2089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48709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486328"/>
            <a:ext cx="10504646" cy="176557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915" y="2239216"/>
            <a:ext cx="5152414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915" y="3336620"/>
            <a:ext cx="5152414" cy="490766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5771" y="2239216"/>
            <a:ext cx="5177789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5771" y="3336620"/>
            <a:ext cx="5177789" cy="490766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898E-9E7B-43FC-85F6-BD6D51FD4D89}" type="datetimeFigureOut">
              <a:rPr lang="fr-CA" smtClean="0"/>
              <a:t>2017-10-18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9CA98-A3DF-4630-96EB-35C0EFB2089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7567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898E-9E7B-43FC-85F6-BD6D51FD4D89}" type="datetimeFigureOut">
              <a:rPr lang="fr-CA" smtClean="0"/>
              <a:t>2017-10-18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9CA98-A3DF-4630-96EB-35C0EFB2089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81573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898E-9E7B-43FC-85F6-BD6D51FD4D89}" type="datetimeFigureOut">
              <a:rPr lang="fr-CA" smtClean="0"/>
              <a:t>2017-10-18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9CA98-A3DF-4630-96EB-35C0EFB2089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58816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608965"/>
            <a:ext cx="392814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7789" y="1315197"/>
            <a:ext cx="6165771" cy="6491398"/>
          </a:xfrm>
        </p:spPr>
        <p:txBody>
          <a:bodyPr/>
          <a:lstStyle>
            <a:lvl1pPr>
              <a:defRPr sz="4262"/>
            </a:lvl1pPr>
            <a:lvl2pPr>
              <a:defRPr sz="3729"/>
            </a:lvl2pPr>
            <a:lvl3pPr>
              <a:defRPr sz="3197"/>
            </a:lvl3pPr>
            <a:lvl4pPr>
              <a:defRPr sz="2664"/>
            </a:lvl4pPr>
            <a:lvl5pPr>
              <a:defRPr sz="2664"/>
            </a:lvl5pPr>
            <a:lvl6pPr>
              <a:defRPr sz="2664"/>
            </a:lvl6pPr>
            <a:lvl7pPr>
              <a:defRPr sz="2664"/>
            </a:lvl7pPr>
            <a:lvl8pPr>
              <a:defRPr sz="2664"/>
            </a:lvl8pPr>
            <a:lvl9pPr>
              <a:defRPr sz="2664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3" y="2740343"/>
            <a:ext cx="392814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898E-9E7B-43FC-85F6-BD6D51FD4D89}" type="datetimeFigureOut">
              <a:rPr lang="fr-CA" smtClean="0"/>
              <a:t>2017-10-18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9CA98-A3DF-4630-96EB-35C0EFB2089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5345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608965"/>
            <a:ext cx="392814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77789" y="1315197"/>
            <a:ext cx="6165771" cy="6491398"/>
          </a:xfrm>
        </p:spPr>
        <p:txBody>
          <a:bodyPr anchor="t"/>
          <a:lstStyle>
            <a:lvl1pPr marL="0" indent="0">
              <a:buNone/>
              <a:defRPr sz="4262"/>
            </a:lvl1pPr>
            <a:lvl2pPr marL="608945" indent="0">
              <a:buNone/>
              <a:defRPr sz="3729"/>
            </a:lvl2pPr>
            <a:lvl3pPr marL="1217889" indent="0">
              <a:buNone/>
              <a:defRPr sz="3197"/>
            </a:lvl3pPr>
            <a:lvl4pPr marL="1826834" indent="0">
              <a:buNone/>
              <a:defRPr sz="2664"/>
            </a:lvl4pPr>
            <a:lvl5pPr marL="2435779" indent="0">
              <a:buNone/>
              <a:defRPr sz="2664"/>
            </a:lvl5pPr>
            <a:lvl6pPr marL="3044723" indent="0">
              <a:buNone/>
              <a:defRPr sz="2664"/>
            </a:lvl6pPr>
            <a:lvl7pPr marL="3653668" indent="0">
              <a:buNone/>
              <a:defRPr sz="2664"/>
            </a:lvl7pPr>
            <a:lvl8pPr marL="4262613" indent="0">
              <a:buNone/>
              <a:defRPr sz="2664"/>
            </a:lvl8pPr>
            <a:lvl9pPr marL="4871557" indent="0">
              <a:buNone/>
              <a:defRPr sz="2664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3" y="2740343"/>
            <a:ext cx="392814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898E-9E7B-43FC-85F6-BD6D51FD4D89}" type="datetimeFigureOut">
              <a:rPr lang="fr-CA" smtClean="0"/>
              <a:t>2017-10-18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9CA98-A3DF-4630-96EB-35C0EFB2089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50018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327" y="486328"/>
            <a:ext cx="10504646" cy="1765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327" y="2431631"/>
            <a:ext cx="10504646" cy="5795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327" y="8466307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A898E-9E7B-43FC-85F6-BD6D51FD4D89}" type="datetimeFigureOut">
              <a:rPr lang="fr-CA" smtClean="0"/>
              <a:t>2017-10-18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4393" y="8466307"/>
            <a:ext cx="4110514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1630" y="8466307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9CA98-A3DF-4630-96EB-35C0EFB2089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39577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7889" rtl="0" eaLnBrk="1" latinLnBrk="0" hangingPunct="1">
        <a:lnSpc>
          <a:spcPct val="90000"/>
        </a:lnSpc>
        <a:spcBef>
          <a:spcPct val="0"/>
        </a:spcBef>
        <a:buNone/>
        <a:defRPr sz="5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472" indent="-304472" algn="l" defTabSz="1217889" rtl="0" eaLnBrk="1" latinLnBrk="0" hangingPunct="1">
        <a:lnSpc>
          <a:spcPct val="90000"/>
        </a:lnSpc>
        <a:spcBef>
          <a:spcPts val="1332"/>
        </a:spcBef>
        <a:buFont typeface="Arial" panose="020B0604020202020204" pitchFamily="34" charset="0"/>
        <a:buChar char="•"/>
        <a:defRPr sz="3729" kern="1200">
          <a:solidFill>
            <a:schemeClr val="tx1"/>
          </a:solidFill>
          <a:latin typeface="+mn-lt"/>
          <a:ea typeface="+mn-ea"/>
          <a:cs typeface="+mn-cs"/>
        </a:defRPr>
      </a:lvl1pPr>
      <a:lvl2pPr marL="913417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664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446ED5DE-7D5C-47C7-90EF-E6EFE814A1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72"/>
            <a:ext cx="12179300" cy="904953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B3323A5E-C780-4B75-B0FC-D04CBDCDA4E1}"/>
              </a:ext>
            </a:extLst>
          </p:cNvPr>
          <p:cNvSpPr txBox="1"/>
          <p:nvPr/>
        </p:nvSpPr>
        <p:spPr>
          <a:xfrm>
            <a:off x="202369" y="725735"/>
            <a:ext cx="1147631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8800" b="1" dirty="0">
                <a:latin typeface="KG Part of Me" panose="02000506000000020003" pitchFamily="2" charset="0"/>
                <a:ea typeface="HelloDotStick" panose="02000603000000000000" pitchFamily="2" charset="0"/>
              </a:rPr>
              <a:t>Je ne comprends pas…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537DC13-F2E1-4F92-98E2-3073E12F82B6}"/>
              </a:ext>
            </a:extLst>
          </p:cNvPr>
          <p:cNvSpPr txBox="1"/>
          <p:nvPr/>
        </p:nvSpPr>
        <p:spPr>
          <a:xfrm>
            <a:off x="556596" y="1951057"/>
            <a:ext cx="1106610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fr-CA" sz="7200" dirty="0">
                <a:latin typeface="KG Part of Me" panose="02000506000000020003" pitchFamily="2" charset="0"/>
                <a:ea typeface="HelloDotStick" panose="02000603000000000000" pitchFamily="2" charset="0"/>
              </a:rPr>
              <a:t>Regarde autour de toi.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fr-CA" sz="7200" dirty="0">
                <a:latin typeface="KG Part of Me" panose="02000506000000020003" pitchFamily="2" charset="0"/>
                <a:ea typeface="HelloDotStick" panose="02000603000000000000" pitchFamily="2" charset="0"/>
              </a:rPr>
              <a:t>Relis la question.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fr-CA" sz="7200" dirty="0">
                <a:latin typeface="KG Part of Me" panose="02000506000000020003" pitchFamily="2" charset="0"/>
                <a:ea typeface="HelloDotStick" panose="02000603000000000000" pitchFamily="2" charset="0"/>
              </a:rPr>
              <a:t>Demande à 2 amis.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fr-CA" sz="7200" dirty="0">
                <a:latin typeface="KG Part of Me" panose="02000506000000020003" pitchFamily="2" charset="0"/>
                <a:ea typeface="HelloDotStick" panose="02000603000000000000" pitchFamily="2" charset="0"/>
              </a:rPr>
              <a:t>Passe à l’autre question.</a:t>
            </a:r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2C7D38CD-2A96-42D2-A017-7E161FAB0796}"/>
              </a:ext>
            </a:extLst>
          </p:cNvPr>
          <p:cNvGrpSpPr/>
          <p:nvPr/>
        </p:nvGrpSpPr>
        <p:grpSpPr>
          <a:xfrm>
            <a:off x="9379283" y="3397607"/>
            <a:ext cx="1681146" cy="3070211"/>
            <a:chOff x="9989869" y="5613082"/>
            <a:chExt cx="1681146" cy="3070211"/>
          </a:xfrm>
        </p:grpSpPr>
        <p:pic>
          <p:nvPicPr>
            <p:cNvPr id="1026" name="Picture 2" descr="Monster, Méchant, Diable, Teufelchen">
              <a:extLst>
                <a:ext uri="{FF2B5EF4-FFF2-40B4-BE49-F238E27FC236}">
                  <a16:creationId xmlns:a16="http://schemas.microsoft.com/office/drawing/2014/main" id="{42EA1345-9D04-42F4-ACD7-98A5AB37EC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22759" y="7035282"/>
              <a:ext cx="1599944" cy="16480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493BBA44-1760-4FD5-A5BE-C111797D8520}"/>
                </a:ext>
              </a:extLst>
            </p:cNvPr>
            <p:cNvSpPr txBox="1"/>
            <p:nvPr/>
          </p:nvSpPr>
          <p:spPr>
            <a:xfrm rot="20874213">
              <a:off x="9989869" y="5924499"/>
              <a:ext cx="76477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8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loDotStick" panose="02000603000000000000" pitchFamily="2" charset="0"/>
                  <a:ea typeface="HelloDotStick" panose="02000603000000000000" pitchFamily="2" charset="0"/>
                </a:rPr>
                <a:t>?</a:t>
              </a:r>
              <a:endParaRPr lang="fr-CA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loDotStick" panose="02000603000000000000" pitchFamily="2" charset="0"/>
                <a:ea typeface="HelloDotStick" panose="02000603000000000000" pitchFamily="2" charset="0"/>
              </a:endParaRPr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A23C7B39-0CDD-41A8-BAAD-43CDC2B03252}"/>
                </a:ext>
              </a:extLst>
            </p:cNvPr>
            <p:cNvSpPr txBox="1"/>
            <p:nvPr/>
          </p:nvSpPr>
          <p:spPr>
            <a:xfrm rot="591778">
              <a:off x="10906241" y="5966378"/>
              <a:ext cx="76477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8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loDotStick" panose="02000603000000000000" pitchFamily="2" charset="0"/>
                  <a:ea typeface="HelloDotStick" panose="02000603000000000000" pitchFamily="2" charset="0"/>
                </a:rPr>
                <a:t>?</a:t>
              </a:r>
              <a:endParaRPr lang="fr-CA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loDotStick" panose="02000603000000000000" pitchFamily="2" charset="0"/>
                <a:ea typeface="HelloDotStick" panose="02000603000000000000" pitchFamily="2" charset="0"/>
              </a:endParaRP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8F87E5B4-C1AD-4F2B-987F-D8CB83757169}"/>
                </a:ext>
              </a:extLst>
            </p:cNvPr>
            <p:cNvSpPr txBox="1"/>
            <p:nvPr/>
          </p:nvSpPr>
          <p:spPr>
            <a:xfrm>
              <a:off x="10467685" y="5613082"/>
              <a:ext cx="76477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8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HelloDotStick" panose="02000603000000000000" pitchFamily="2" charset="0"/>
                  <a:ea typeface="HelloDotStick" panose="02000603000000000000" pitchFamily="2" charset="0"/>
                </a:rPr>
                <a:t>?</a:t>
              </a:r>
              <a:endParaRPr lang="fr-CA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loDotStick" panose="02000603000000000000" pitchFamily="2" charset="0"/>
                <a:ea typeface="HelloDotStick" panose="02000603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68504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27</Words>
  <Application>Microsoft Office PowerPoint</Application>
  <PresentationFormat>Ledger (11 x 17 po)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HelloDotStick</vt:lpstr>
      <vt:lpstr>KG Part of Me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Frédérique Tremblay</dc:creator>
  <cp:lastModifiedBy>Frédérique Tremblay</cp:lastModifiedBy>
  <cp:revision>5</cp:revision>
  <dcterms:created xsi:type="dcterms:W3CDTF">2017-09-17T17:00:55Z</dcterms:created>
  <dcterms:modified xsi:type="dcterms:W3CDTF">2017-10-18T19:01:35Z</dcterms:modified>
</cp:coreProperties>
</file>