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96" y="3575319"/>
            <a:ext cx="5114413" cy="1965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0998" y="1384195"/>
            <a:ext cx="10083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gency FB" panose="020B0503020202020204" pitchFamily="34" charset="0"/>
              </a:rPr>
              <a:t>Les saines habitudes de vie </a:t>
            </a:r>
            <a:endParaRPr lang="fr-CA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8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9619" y="624110"/>
            <a:ext cx="9784994" cy="1280890"/>
          </a:xfrm>
        </p:spPr>
        <p:txBody>
          <a:bodyPr>
            <a:noAutofit/>
          </a:bodyPr>
          <a:lstStyle/>
          <a:p>
            <a:pPr algn="ctr"/>
            <a:r>
              <a:rPr lang="fr-CA" sz="9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Le sommeil </a:t>
            </a:r>
            <a:endParaRPr lang="fr-CA" sz="9600" b="1">
              <a:solidFill>
                <a:schemeClr val="tx1">
                  <a:lumMod val="65000"/>
                  <a:lumOff val="35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24" y="2554824"/>
            <a:ext cx="6823888" cy="37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5027" y="0"/>
            <a:ext cx="10413242" cy="1905000"/>
          </a:xfrm>
        </p:spPr>
        <p:txBody>
          <a:bodyPr>
            <a:noAutofit/>
          </a:bodyPr>
          <a:lstStyle/>
          <a:p>
            <a:pPr algn="ctr"/>
            <a:r>
              <a:rPr lang="fr-CA" sz="8000" smtClean="0">
                <a:solidFill>
                  <a:schemeClr val="tx1">
                    <a:lumMod val="65000"/>
                    <a:lumOff val="35000"/>
                  </a:schemeClr>
                </a:solidFill>
                <a:latin typeface="Blackadder ITC" panose="04020505051007020D02" pitchFamily="82" charset="0"/>
              </a:rPr>
              <a:t>Pourquoi a-t-on besoin de sommeil?</a:t>
            </a:r>
            <a:endParaRPr lang="fr-CA" sz="8000">
              <a:solidFill>
                <a:schemeClr val="tx1">
                  <a:lumMod val="65000"/>
                  <a:lumOff val="35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49" y="2306471"/>
            <a:ext cx="7342494" cy="43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6473" y="0"/>
            <a:ext cx="9885527" cy="1280890"/>
          </a:xfrm>
        </p:spPr>
        <p:txBody>
          <a:bodyPr>
            <a:noAutofit/>
          </a:bodyPr>
          <a:lstStyle/>
          <a:p>
            <a:r>
              <a:rPr lang="fr-CA" sz="9600" smtClean="0">
                <a:solidFill>
                  <a:schemeClr val="tx1">
                    <a:lumMod val="65000"/>
                    <a:lumOff val="35000"/>
                  </a:schemeClr>
                </a:solidFill>
                <a:latin typeface="Blackadder ITC" panose="04020505051007020D02" pitchFamily="82" charset="0"/>
              </a:rPr>
              <a:t>Les stades du sommeil </a:t>
            </a:r>
            <a:endParaRPr lang="fr-CA" sz="9600">
              <a:solidFill>
                <a:schemeClr val="tx1">
                  <a:lumMod val="65000"/>
                  <a:lumOff val="35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5" y="1280890"/>
            <a:ext cx="10522423" cy="5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493" y="624110"/>
            <a:ext cx="10508776" cy="1280890"/>
          </a:xfrm>
        </p:spPr>
        <p:txBody>
          <a:bodyPr>
            <a:noAutofit/>
          </a:bodyPr>
          <a:lstStyle/>
          <a:p>
            <a:pPr algn="ctr"/>
            <a:r>
              <a:rPr lang="fr-CA" sz="9600" smtClean="0">
                <a:latin typeface="Blackadder ITC" panose="04020505051007020D02" pitchFamily="82" charset="0"/>
              </a:rPr>
              <a:t>Que peut-on faire pour mieux dormir?</a:t>
            </a:r>
            <a:endParaRPr lang="fr-CA" sz="9600">
              <a:latin typeface="Blackadder ITC" panose="04020505051007020D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67" y="3889612"/>
            <a:ext cx="3322011" cy="23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707744"/>
          </a:xfrm>
        </p:spPr>
        <p:txBody>
          <a:bodyPr>
            <a:normAutofit/>
          </a:bodyPr>
          <a:lstStyle/>
          <a:p>
            <a:pPr algn="ctr"/>
            <a:r>
              <a:rPr lang="fr-CA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But du projet</a:t>
            </a:r>
            <a:br>
              <a:rPr lang="fr-CA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fr-CA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/>
            </a:r>
            <a:br>
              <a:rPr lang="fr-CA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endParaRPr lang="fr-CA" sz="6000" dirty="0">
              <a:solidFill>
                <a:schemeClr val="accent1">
                  <a:lumMod val="60000"/>
                  <a:lumOff val="4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45477" y="1620635"/>
            <a:ext cx="767580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chemeClr val="bg2">
                    <a:lumMod val="25000"/>
                  </a:schemeClr>
                </a:solidFill>
              </a:rPr>
              <a:t>S’approprier des saines habitudes de vie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/>
              <a:t>Découvrir des nouveaux aliments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Lire les étiquettes alimentaires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>
                <a:solidFill>
                  <a:schemeClr val="bg2">
                    <a:lumMod val="25000"/>
                  </a:schemeClr>
                </a:solidFill>
              </a:rPr>
              <a:t>Découvrir de nouveaux sports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/>
              <a:t>Découvrir les effets positifs du sport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Comprendre les différents stades du sommeil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chemeClr val="bg2">
                    <a:lumMod val="25000"/>
                  </a:schemeClr>
                </a:solidFill>
              </a:rPr>
              <a:t>Comprendre l’importance du sport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/>
              <a:t>Réaliser un livre de recette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Réaliser une expérience alimentaire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chemeClr val="bg2">
                    <a:lumMod val="25000"/>
                  </a:schemeClr>
                </a:solidFill>
              </a:rPr>
              <a:t>Découvrir les pauses actives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186208"/>
            <a:ext cx="6967470" cy="6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mo" panose="020B0604020202020204" pitchFamily="34" charset="0"/>
              </a:rPr>
              <a:t>Modules</a:t>
            </a:r>
            <a:endParaRPr lang="fr-CA" sz="7200" dirty="0">
              <a:solidFill>
                <a:schemeClr val="accent1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mo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L’alimentation</a:t>
            </a:r>
          </a:p>
          <a:p>
            <a:r>
              <a:rPr lang="fr-CA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Le sport</a:t>
            </a:r>
          </a:p>
          <a:p>
            <a:r>
              <a:rPr lang="fr-CA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Le sommeil</a:t>
            </a:r>
          </a:p>
          <a:p>
            <a:r>
              <a:rPr lang="fr-CA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Intégration en classe</a:t>
            </a:r>
            <a:endParaRPr lang="fr-CA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ea typeface="Arimo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72" y="4271749"/>
            <a:ext cx="4356837" cy="23093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71" y="1768522"/>
            <a:ext cx="4356837" cy="22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96" y="2960219"/>
            <a:ext cx="4137129" cy="24727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1" y="2962498"/>
            <a:ext cx="4137129" cy="24704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3651" y="777669"/>
            <a:ext cx="88091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Handwriting" panose="03010101010101010101" pitchFamily="66" charset="0"/>
                <a:cs typeface="Arial" panose="020B0604020202020204" pitchFamily="34" charset="0"/>
              </a:rPr>
              <a:t>L’alimentation</a:t>
            </a:r>
            <a:r>
              <a:rPr lang="fr-CA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767" y="0"/>
            <a:ext cx="10636155" cy="2023556"/>
          </a:xfrm>
        </p:spPr>
        <p:txBody>
          <a:bodyPr>
            <a:noAutofit/>
          </a:bodyPr>
          <a:lstStyle/>
          <a:p>
            <a:pPr algn="ctr"/>
            <a:r>
              <a:rPr lang="fr-CA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Les quatre groupes alimentaires </a:t>
            </a:r>
            <a:endParaRPr lang="fr-CA" sz="54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26" name="Picture 2" descr="Résultat de recherche d'images pour &quot;groupes alimentai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8" y="1719619"/>
            <a:ext cx="9799091" cy="41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0217" y="6274137"/>
            <a:ext cx="583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https://www.youtube.com/watch?v=2fThhmrbLDo</a:t>
            </a:r>
          </a:p>
        </p:txBody>
      </p:sp>
    </p:spTree>
    <p:extLst>
      <p:ext uri="{BB962C8B-B14F-4D97-AF65-F5344CB8AC3E}">
        <p14:creationId xmlns:p14="http://schemas.microsoft.com/office/powerpoint/2010/main" val="13380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83" y="406655"/>
            <a:ext cx="9182637" cy="60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536" y="1394051"/>
            <a:ext cx="3778724" cy="5154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2718" y="470721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valeurs nutritives </a:t>
            </a:r>
            <a:endParaRPr lang="fr-C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57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7219" y="469796"/>
            <a:ext cx="108334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L’importance de l’activité physique 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7" y="2038918"/>
            <a:ext cx="8406451" cy="38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27" y="204261"/>
            <a:ext cx="10068068" cy="64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2897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7086</TotalTime>
  <Words>98</Words>
  <Application>Microsoft Office PowerPoint</Application>
  <PresentationFormat>Grand écran</PresentationFormat>
  <Paragraphs>26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Agency FB</vt:lpstr>
      <vt:lpstr>Aparajita</vt:lpstr>
      <vt:lpstr>Arial</vt:lpstr>
      <vt:lpstr>Arimo</vt:lpstr>
      <vt:lpstr>Blackadder ITC</vt:lpstr>
      <vt:lpstr>Cambria Math</vt:lpstr>
      <vt:lpstr>Century Gothic</vt:lpstr>
      <vt:lpstr>Lucida Handwriting</vt:lpstr>
      <vt:lpstr>Wingdings</vt:lpstr>
      <vt:lpstr>Wingdings 3</vt:lpstr>
      <vt:lpstr>Brin</vt:lpstr>
      <vt:lpstr>Présentation PowerPoint</vt:lpstr>
      <vt:lpstr>But du projet  </vt:lpstr>
      <vt:lpstr>Modules</vt:lpstr>
      <vt:lpstr>Présentation PowerPoint</vt:lpstr>
      <vt:lpstr>Les quatre groupes alimentaires </vt:lpstr>
      <vt:lpstr>Présentation PowerPoint</vt:lpstr>
      <vt:lpstr>Présentation PowerPoint</vt:lpstr>
      <vt:lpstr>Présentation PowerPoint</vt:lpstr>
      <vt:lpstr>Présentation PowerPoint</vt:lpstr>
      <vt:lpstr>Le sommeil </vt:lpstr>
      <vt:lpstr>Pourquoi a-t-on besoin de sommeil?</vt:lpstr>
      <vt:lpstr>Les stades du sommeil </vt:lpstr>
      <vt:lpstr>Que peut-on faire pour mieux dormir?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saines habitudes de vie</dc:title>
  <dc:creator>Cynthia Landry</dc:creator>
  <cp:lastModifiedBy>Cynthia Landry</cp:lastModifiedBy>
  <cp:revision>9</cp:revision>
  <dcterms:created xsi:type="dcterms:W3CDTF">2017-10-02T23:55:49Z</dcterms:created>
  <dcterms:modified xsi:type="dcterms:W3CDTF">2017-10-16T14:07:24Z</dcterms:modified>
</cp:coreProperties>
</file>