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861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616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436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953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603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244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494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820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119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87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93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FF730-EBDC-4B8E-B8D7-EC1ACC6AE699}" type="datetimeFigureOut">
              <a:rPr lang="fr-CA" smtClean="0"/>
              <a:t>2017-10-22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18A5D-6A4A-488D-804A-0377514C452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044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ésultats de recherche d'images pour « deux mains en dessin facile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5" name="AutoShape 4" descr="Résultats de recherche d'images pour « deux mains en dessin facile »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2054" name="Picture 6" descr="Résultats de recherche d'images pour « deux mains en dessin facile »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0" t="22844" r="16432" b="28178"/>
          <a:stretch/>
        </p:blipFill>
        <p:spPr bwMode="auto">
          <a:xfrm>
            <a:off x="129247" y="1412776"/>
            <a:ext cx="9023986" cy="511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0375" y="312738"/>
            <a:ext cx="3391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 smtClean="0">
                <a:latin typeface="Jokerman" panose="04090605060D06020702" pitchFamily="82" charset="0"/>
              </a:rPr>
              <a:t>Mes qualités selon moi…</a:t>
            </a:r>
            <a:endParaRPr lang="fr-CA" sz="2800" dirty="0">
              <a:latin typeface="Jokerman" panose="04090605060D060207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312738"/>
            <a:ext cx="3391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 smtClean="0">
                <a:latin typeface="Jokerman" panose="04090605060D06020702" pitchFamily="82" charset="0"/>
              </a:rPr>
              <a:t>Mes qualités selon mon entourage…</a:t>
            </a:r>
            <a:endParaRPr lang="fr-CA" sz="2800" dirty="0">
              <a:latin typeface="Jokerman" panose="04090605060D06020702" pitchFamily="82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835696" y="5301208"/>
            <a:ext cx="19442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52120" y="5291276"/>
            <a:ext cx="19442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49311" y="488530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>
                <a:latin typeface="Comic Sans MS" panose="030F0702030302020204" pitchFamily="66" charset="0"/>
              </a:rPr>
              <a:t>Audrey</a:t>
            </a:r>
            <a:endParaRPr lang="fr-CA" sz="28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0152" y="488530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err="1" smtClean="0">
                <a:latin typeface="Comic Sans MS" panose="030F0702030302020204" pitchFamily="66" charset="0"/>
              </a:rPr>
              <a:t>Frigon</a:t>
            </a:r>
            <a:endParaRPr lang="fr-CA" sz="28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527955">
            <a:off x="30863" y="398113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persévérante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3875664">
            <a:off x="498331" y="322894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aidante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4151117">
            <a:off x="1073210" y="2557213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emphatique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4551340">
            <a:off x="1874640" y="2463124"/>
            <a:ext cx="1751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latin typeface="Comic Sans MS" panose="030F0702030302020204" pitchFamily="66" charset="0"/>
              </a:rPr>
              <a:t>à</a:t>
            </a:r>
            <a:r>
              <a:rPr lang="fr-CA" sz="2000" dirty="0" smtClean="0">
                <a:latin typeface="Comic Sans MS" panose="030F0702030302020204" pitchFamily="66" charset="0"/>
              </a:rPr>
              <a:t> l’écoute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6128970">
            <a:off x="3049412" y="349981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organisée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6520165">
            <a:off x="6982683" y="290761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souriante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6613466">
            <a:off x="5176084" y="3177635"/>
            <a:ext cx="3623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latin typeface="Comic Sans MS" panose="030F0702030302020204" pitchFamily="66" charset="0"/>
              </a:rPr>
              <a:t>p</a:t>
            </a:r>
            <a:r>
              <a:rPr lang="fr-CA" sz="2000" dirty="0" smtClean="0">
                <a:latin typeface="Comic Sans MS" panose="030F0702030302020204" pitchFamily="66" charset="0"/>
              </a:rPr>
              <a:t>atiente avec les autres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4394407">
            <a:off x="4320143" y="3808989"/>
            <a:ext cx="24103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ponctuelle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7776248">
            <a:off x="7303130" y="404272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ricaneuse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6413633">
            <a:off x="5634761" y="2422163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Comic Sans MS" panose="030F0702030302020204" pitchFamily="66" charset="0"/>
              </a:rPr>
              <a:t>prévoyante</a:t>
            </a:r>
            <a:endParaRPr lang="fr-CA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7752" y="1266845"/>
            <a:ext cx="238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Exemple</a:t>
            </a:r>
            <a:endParaRPr lang="fr-CA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4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ésultats de recherche d'images pour « deux mains en dessin facile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5" name="AutoShape 4" descr="Résultats de recherche d'images pour « deux mains en dessin facile »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2054" name="Picture 6" descr="Résultats de recherche d'images pour « deux mains en dessin facile »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0" t="22844" r="16432" b="28178"/>
          <a:stretch/>
        </p:blipFill>
        <p:spPr bwMode="auto">
          <a:xfrm>
            <a:off x="129247" y="1412776"/>
            <a:ext cx="9023986" cy="511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0375" y="312738"/>
            <a:ext cx="3391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 smtClean="0">
                <a:latin typeface="Jokerman" panose="04090605060D06020702" pitchFamily="82" charset="0"/>
              </a:rPr>
              <a:t>Mes qualités selon moi…</a:t>
            </a:r>
            <a:endParaRPr lang="fr-CA" sz="2800" dirty="0">
              <a:latin typeface="Jokerman" panose="04090605060D060207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312738"/>
            <a:ext cx="3391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 smtClean="0">
                <a:latin typeface="Jokerman" panose="04090605060D06020702" pitchFamily="82" charset="0"/>
              </a:rPr>
              <a:t>Mes qualités selon ma classe…</a:t>
            </a:r>
            <a:endParaRPr lang="fr-CA" sz="2800" dirty="0">
              <a:latin typeface="Jokerman" panose="04090605060D06020702" pitchFamily="82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835696" y="5301208"/>
            <a:ext cx="19442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52120" y="5291276"/>
            <a:ext cx="19442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86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Audrey Frigon</dc:creator>
  <cp:lastModifiedBy>Audrey Frigon</cp:lastModifiedBy>
  <cp:revision>3</cp:revision>
  <dcterms:created xsi:type="dcterms:W3CDTF">2017-10-22T14:40:28Z</dcterms:created>
  <dcterms:modified xsi:type="dcterms:W3CDTF">2017-10-22T15:09:27Z</dcterms:modified>
</cp:coreProperties>
</file>