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642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145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61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606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24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344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401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526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312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342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46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E02E-7BC3-4303-B9ED-C8610CD7BAB1}" type="datetimeFigureOut">
              <a:rPr lang="fr-CA" smtClean="0"/>
              <a:t>2017-10-18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82ED-DACA-4DD5-87ED-75609D865A5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90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88641"/>
            <a:ext cx="7772400" cy="1296144"/>
          </a:xfrm>
        </p:spPr>
        <p:txBody>
          <a:bodyPr/>
          <a:lstStyle/>
          <a:p>
            <a:r>
              <a:rPr lang="fr-CA" u="sng" dirty="0" smtClean="0">
                <a:latin typeface="Jokerman" panose="04090605060D06020702" pitchFamily="82" charset="0"/>
              </a:rPr>
              <a:t>Mes défis </a:t>
            </a:r>
            <a:endParaRPr lang="fr-CA" u="sng" dirty="0">
              <a:latin typeface="Jokerman" panose="04090605060D06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1484784"/>
            <a:ext cx="4464496" cy="497239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Lever la main.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Garder mon matériel propre.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Faire ma lecture chaque soir.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Attendre mon tour.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Changer mes souliers.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Sortir mon matériel au bon moment.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Attendre le signal de l’enseignant pour sortir de la classe. </a:t>
            </a:r>
            <a:endParaRPr lang="fr-CA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Utiliser ma belle écriture.</a:t>
            </a:r>
            <a:endParaRPr lang="fr-CA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r-CA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A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A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A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0" y="1484784"/>
            <a:ext cx="4464496" cy="4972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Être à l’écoute lorsque l’enseignant parle.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Prendre mon temps pour faire le travail demandé.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mettre à la tâche rapidement.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Être respectueux avec les autres.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Ranger mes feuilles au bon endroit.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</a:t>
            </a: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’occuper de ma fougère.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Démarrer mes moteurs.</a:t>
            </a:r>
            <a:endParaRPr lang="fr-CA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A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A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A" dirty="0"/>
          </a:p>
        </p:txBody>
      </p:sp>
      <p:pic>
        <p:nvPicPr>
          <p:cNvPr id="1026" name="Picture 2" descr="Résultats de recherche d'images pour « tu es capable 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699"/>
            <a:ext cx="2843807" cy="11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s de recherche d'images pour « lache pas 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5" y="75470"/>
            <a:ext cx="3096344" cy="112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679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Mes défis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défis</dc:title>
  <dc:creator>Audrey Frigon</dc:creator>
  <cp:lastModifiedBy>Audrey Frigon</cp:lastModifiedBy>
  <cp:revision>3</cp:revision>
  <dcterms:created xsi:type="dcterms:W3CDTF">2017-10-13T14:38:43Z</dcterms:created>
  <dcterms:modified xsi:type="dcterms:W3CDTF">2017-10-18T21:51:15Z</dcterms:modified>
</cp:coreProperties>
</file>