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9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462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35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228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939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274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448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324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22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587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825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624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150A-9D8E-47AD-939A-33913BA8930B}" type="datetimeFigureOut">
              <a:rPr lang="fr-CA" smtClean="0"/>
              <a:t>2017-11-05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AE96-0456-42F0-A689-2D1367BA24E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84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16633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fr-CA" sz="2800" dirty="0" smtClean="0">
                <a:latin typeface="Jokerman" panose="04090605060D06020702" pitchFamily="82" charset="0"/>
              </a:rPr>
              <a:t>Duel littéraire</a:t>
            </a:r>
            <a:endParaRPr lang="fr-CA" sz="2800" dirty="0">
              <a:latin typeface="Jokerman" panose="04090605060D06020702" pitchFamily="82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215516" y="461852"/>
            <a:ext cx="871296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Encercle </a:t>
            </a:r>
            <a:r>
              <a:rPr lang="fr-CA" sz="1400" dirty="0" smtClean="0">
                <a:latin typeface="Comic Sans MS" panose="030F0702030302020204" pitchFamily="66" charset="0"/>
              </a:rPr>
              <a:t>ton livre préféré</a:t>
            </a:r>
            <a:r>
              <a:rPr lang="fr-CA" sz="14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Coche ce que tu as aimé de chaque livre. </a:t>
            </a:r>
            <a:endParaRPr lang="fr-CA" sz="14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Pourquoi </a:t>
            </a:r>
            <a:r>
              <a:rPr lang="fr-CA" sz="1400" dirty="0" smtClean="0">
                <a:latin typeface="Comic Sans MS" panose="030F0702030302020204" pitchFamily="66" charset="0"/>
              </a:rPr>
              <a:t>l’as-tu aimé? </a:t>
            </a:r>
            <a:r>
              <a:rPr lang="fr-CA" sz="1400" dirty="0" smtClean="0">
                <a:latin typeface="Comic Sans MS" panose="030F0702030302020204" pitchFamily="66" charset="0"/>
              </a:rPr>
              <a:t>Précise ta réponse en faisant des liens avec toi et le livre.</a:t>
            </a:r>
          </a:p>
          <a:p>
            <a:pPr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Je l’ai aimé parce que____________________________________________________________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____________________________________________________________________________ 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sz="1400" dirty="0">
                <a:latin typeface="Comic Sans MS" panose="030F0702030302020204" pitchFamily="66" charset="0"/>
              </a:rPr>
              <a:t/>
            </a:r>
            <a:br>
              <a:rPr lang="fr-CA" sz="1400" dirty="0">
                <a:latin typeface="Comic Sans MS" panose="030F0702030302020204" pitchFamily="66" charset="0"/>
              </a:rPr>
            </a:br>
            <a:r>
              <a:rPr lang="fr-CA" sz="1400" dirty="0" smtClean="0">
                <a:latin typeface="Comic Sans MS" panose="030F0702030302020204" pitchFamily="66" charset="0"/>
              </a:rPr>
              <a:t>Est-ce </a:t>
            </a:r>
            <a:r>
              <a:rPr lang="fr-CA" sz="1400" dirty="0">
                <a:latin typeface="Comic Sans MS" panose="030F0702030302020204" pitchFamily="66" charset="0"/>
              </a:rPr>
              <a:t>que ça t’es déjà arrivé de te sentir comme le personnage principal? </a:t>
            </a:r>
            <a:r>
              <a:rPr lang="fr-CA" sz="1400" dirty="0" smtClean="0">
                <a:latin typeface="Comic Sans MS" panose="030F0702030302020204" pitchFamily="66" charset="0"/>
              </a:rPr>
              <a:t>Explique.</a:t>
            </a:r>
            <a:r>
              <a:rPr lang="fr-CA" sz="1400" dirty="0">
                <a:latin typeface="Comic Sans MS" panose="030F0702030302020204" pitchFamily="66" charset="0"/>
              </a:rPr>
              <a:t> </a:t>
            </a:r>
            <a:r>
              <a:rPr lang="fr-CA" sz="1400" dirty="0" smtClean="0">
                <a:latin typeface="Comic Sans MS" panose="030F0702030302020204" pitchFamily="66" charset="0"/>
              </a:rPr>
              <a:t>_____________</a:t>
            </a:r>
            <a:endParaRPr lang="fr-CA" sz="1400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____________________________________________________________________________ ________________________________________________________________________________________________________________________________________________________</a:t>
            </a:r>
            <a:r>
              <a:rPr lang="fr-CA" sz="1400" dirty="0" smtClean="0">
                <a:latin typeface="Comic Sans MS" panose="030F0702030302020204" pitchFamily="66" charset="0"/>
              </a:rPr>
              <a:t/>
            </a:r>
            <a:br>
              <a:rPr lang="fr-CA" sz="1400" dirty="0" smtClean="0">
                <a:latin typeface="Comic Sans MS" panose="030F0702030302020204" pitchFamily="66" charset="0"/>
              </a:rPr>
            </a:br>
            <a:r>
              <a:rPr lang="fr-CA" sz="1400" dirty="0" smtClean="0">
                <a:latin typeface="Comic Sans MS" panose="030F0702030302020204" pitchFamily="66" charset="0"/>
              </a:rPr>
              <a:t/>
            </a:r>
            <a:br>
              <a:rPr lang="fr-CA" sz="1400" dirty="0" smtClean="0">
                <a:latin typeface="Comic Sans MS" panose="030F0702030302020204" pitchFamily="66" charset="0"/>
              </a:rPr>
            </a:br>
            <a:r>
              <a:rPr lang="fr-CA" sz="1400" dirty="0" smtClean="0">
                <a:latin typeface="Comic Sans MS" panose="030F0702030302020204" pitchFamily="66" charset="0"/>
              </a:rPr>
              <a:t>Nomme </a:t>
            </a:r>
            <a:r>
              <a:rPr lang="fr-CA" sz="1400" dirty="0" smtClean="0">
                <a:latin typeface="Comic Sans MS" panose="030F0702030302020204" pitchFamily="66" charset="0"/>
              </a:rPr>
              <a:t>un truc pour avoir confiance en toi que tu as aimé dans cet </a:t>
            </a:r>
            <a:r>
              <a:rPr lang="fr-CA" sz="1400" dirty="0" smtClean="0">
                <a:latin typeface="Comic Sans MS" panose="030F0702030302020204" pitchFamily="66" charset="0"/>
              </a:rPr>
              <a:t>album : _____________________</a:t>
            </a:r>
            <a:endParaRPr lang="fr-CA" sz="14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1400" dirty="0" smtClean="0">
                <a:latin typeface="Comic Sans MS" panose="030F0702030302020204" pitchFamily="66" charset="0"/>
              </a:rPr>
              <a:t>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endParaRPr lang="fr-CA" sz="1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CA" sz="1400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Résultats de recherche d'images pour « max se trouve nul »"/>
          <p:cNvPicPr/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92936"/>
            <a:ext cx="936104" cy="1351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Résultats de recherche d'images pour « Le carnet de Julie : avoir confiance en soi »"/>
          <p:cNvPicPr/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75218"/>
            <a:ext cx="936104" cy="13867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2627784" y="1359641"/>
            <a:ext cx="2592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b</a:t>
            </a:r>
            <a:r>
              <a:rPr lang="fr-CA" sz="1400" dirty="0" smtClean="0">
                <a:latin typeface="Comic Sans MS" panose="030F0702030302020204" pitchFamily="66" charset="0"/>
              </a:rPr>
              <a:t>ande dessinée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p</a:t>
            </a:r>
            <a:r>
              <a:rPr lang="fr-CA" sz="1400" dirty="0" smtClean="0">
                <a:latin typeface="Comic Sans MS" panose="030F0702030302020204" pitchFamily="66" charset="0"/>
              </a:rPr>
              <a:t>ersonnages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i</a:t>
            </a:r>
            <a:r>
              <a:rPr lang="fr-CA" sz="1400" dirty="0" smtClean="0">
                <a:latin typeface="Comic Sans MS" panose="030F0702030302020204" pitchFamily="66" charset="0"/>
              </a:rPr>
              <a:t>llustrations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h</a:t>
            </a:r>
            <a:r>
              <a:rPr lang="fr-CA" sz="1400" dirty="0" smtClean="0">
                <a:latin typeface="Comic Sans MS" panose="030F0702030302020204" pitchFamily="66" charset="0"/>
              </a:rPr>
              <a:t>istoire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c</a:t>
            </a:r>
            <a:r>
              <a:rPr lang="fr-CA" sz="1400" dirty="0" smtClean="0">
                <a:latin typeface="Comic Sans MS" panose="030F0702030302020204" pitchFamily="66" charset="0"/>
              </a:rPr>
              <a:t>onseils donnés</a:t>
            </a:r>
            <a:endParaRPr lang="fr-CA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6361288" y="1407008"/>
            <a:ext cx="2592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c</a:t>
            </a:r>
            <a:r>
              <a:rPr lang="fr-CA" sz="1400" dirty="0" smtClean="0">
                <a:latin typeface="Comic Sans MS" panose="030F0702030302020204" pitchFamily="66" charset="0"/>
              </a:rPr>
              <a:t>arnet de notes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p</a:t>
            </a:r>
            <a:r>
              <a:rPr lang="fr-CA" sz="1400" dirty="0" smtClean="0">
                <a:latin typeface="Comic Sans MS" panose="030F0702030302020204" pitchFamily="66" charset="0"/>
              </a:rPr>
              <a:t>ersonnages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i</a:t>
            </a:r>
            <a:r>
              <a:rPr lang="fr-CA" sz="1400" dirty="0" smtClean="0">
                <a:latin typeface="Comic Sans MS" panose="030F0702030302020204" pitchFamily="66" charset="0"/>
              </a:rPr>
              <a:t>llustrations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h</a:t>
            </a:r>
            <a:r>
              <a:rPr lang="fr-CA" sz="1400" dirty="0" smtClean="0">
                <a:latin typeface="Comic Sans MS" panose="030F0702030302020204" pitchFamily="66" charset="0"/>
              </a:rPr>
              <a:t>istoire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CA" sz="1400" dirty="0">
                <a:latin typeface="Comic Sans MS" panose="030F0702030302020204" pitchFamily="66" charset="0"/>
              </a:rPr>
              <a:t>c</a:t>
            </a:r>
            <a:r>
              <a:rPr lang="fr-CA" sz="1400" dirty="0" smtClean="0">
                <a:latin typeface="Comic Sans MS" panose="030F0702030302020204" pitchFamily="66" charset="0"/>
              </a:rPr>
              <a:t>onseils donnés</a:t>
            </a:r>
            <a:endParaRPr lang="fr-CA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41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57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Duel littéraire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Duel littéraire</dc:title>
  <dc:creator>Audrey Frigon</dc:creator>
  <cp:lastModifiedBy>Audrey Frigon</cp:lastModifiedBy>
  <cp:revision>6</cp:revision>
  <dcterms:created xsi:type="dcterms:W3CDTF">2017-10-18T18:04:02Z</dcterms:created>
  <dcterms:modified xsi:type="dcterms:W3CDTF">2017-11-05T18:34:44Z</dcterms:modified>
</cp:coreProperties>
</file>