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64" r:id="rId2"/>
  </p:sldMasterIdLst>
  <p:sldIdLst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1/18/2017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86B75A-687E-405C-8A0B-8D00578BA2C3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64872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fr-CA" sz="8000" dirty="0" smtClean="0"/>
              <a:t>Mon PIC</a:t>
            </a:r>
            <a:endParaRPr lang="fr-CA" sz="8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64406"/>
            <a:ext cx="7980608" cy="3872361"/>
          </a:xfrm>
        </p:spPr>
        <p:txBody>
          <a:bodyPr>
            <a:normAutofit/>
          </a:bodyPr>
          <a:lstStyle/>
          <a:p>
            <a:pPr algn="ctr"/>
            <a:endParaRPr lang="fr-CA" sz="4400" dirty="0" smtClean="0"/>
          </a:p>
          <a:p>
            <a:pPr algn="ctr"/>
            <a:endParaRPr lang="fr-CA" sz="4400" dirty="0"/>
          </a:p>
          <a:p>
            <a:pPr algn="ctr"/>
            <a:r>
              <a:rPr lang="fr-CA" sz="4400" dirty="0" smtClean="0"/>
              <a:t>Les capsules scientifiques</a:t>
            </a:r>
            <a:endParaRPr lang="fr-CA" sz="4400" dirty="0"/>
          </a:p>
        </p:txBody>
      </p:sp>
      <p:pic>
        <p:nvPicPr>
          <p:cNvPr id="1026" name="Picture 2" descr="Résultats de recherche d'images pour « scientifique imag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98" y="3161765"/>
            <a:ext cx="381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8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contexte de 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Français faible</a:t>
            </a:r>
          </a:p>
          <a:p>
            <a:r>
              <a:rPr lang="fr-CA" dirty="0" smtClean="0"/>
              <a:t>Manque d’intérêt pour se mettre à la tâche</a:t>
            </a:r>
          </a:p>
          <a:p>
            <a:r>
              <a:rPr lang="fr-CA" dirty="0" smtClean="0"/>
              <a:t>Manque d’intérêt général envers l’école</a:t>
            </a:r>
          </a:p>
          <a:p>
            <a:r>
              <a:rPr lang="fr-CA" dirty="0" smtClean="0"/>
              <a:t>Plus de garçons que de filles</a:t>
            </a:r>
            <a:endParaRPr lang="fr-CA" dirty="0"/>
          </a:p>
        </p:txBody>
      </p:sp>
      <p:pic>
        <p:nvPicPr>
          <p:cNvPr id="2050" name="Picture 2" descr="Résultats de recherche d'images pour « élèves imag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69680"/>
            <a:ext cx="47625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élèves par rapport au PIC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Enthousiasme</a:t>
            </a:r>
          </a:p>
          <a:p>
            <a:r>
              <a:rPr lang="fr-CA" dirty="0" smtClean="0"/>
              <a:t>Augmentation dans l’intérêt</a:t>
            </a:r>
          </a:p>
          <a:p>
            <a:r>
              <a:rPr lang="fr-CA" dirty="0" smtClean="0"/>
              <a:t>Appréciation de pouvoir participer au thème abordés en classe</a:t>
            </a:r>
          </a:p>
          <a:p>
            <a:r>
              <a:rPr lang="fr-CA" dirty="0" smtClean="0"/>
              <a:t>Autonomie</a:t>
            </a:r>
          </a:p>
          <a:p>
            <a:r>
              <a:rPr lang="fr-CA" dirty="0" smtClean="0"/>
              <a:t>Responsabilisation</a:t>
            </a:r>
          </a:p>
          <a:p>
            <a:r>
              <a:rPr lang="fr-CA" dirty="0" smtClean="0"/>
              <a:t>Savoir se mettre à la place de l’enseignant (respect)</a:t>
            </a:r>
          </a:p>
          <a:p>
            <a:r>
              <a:rPr lang="fr-CA" dirty="0" smtClean="0"/>
              <a:t>Amélioration des habiletés en TIC</a:t>
            </a:r>
          </a:p>
          <a:p>
            <a:r>
              <a:rPr lang="fr-CA" dirty="0" smtClean="0"/>
              <a:t>Amélioration légère du français</a:t>
            </a:r>
          </a:p>
          <a:p>
            <a:r>
              <a:rPr lang="fr-CA" dirty="0" smtClean="0"/>
              <a:t>Motivation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236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 dirty="0" smtClean="0"/>
              <a:t>Comment le projet s’est vécu, ce que j’ai appris, etc.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Intégration progressive idéale</a:t>
            </a:r>
          </a:p>
          <a:p>
            <a:r>
              <a:rPr lang="fr-CA" dirty="0" smtClean="0"/>
              <a:t>Intérêt progressif des élèves par rapport au étapes du projet</a:t>
            </a:r>
          </a:p>
          <a:p>
            <a:r>
              <a:rPr lang="fr-CA" dirty="0" smtClean="0"/>
              <a:t>Adaptation: parents VS Classe Dojo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Ce que je ferais différemment: augmentation du nombre de périodes allouées au modelage en lien avec les TIC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418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 général, je suis satisfaite de mon projet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Motivation scolaire</a:t>
            </a:r>
          </a:p>
          <a:p>
            <a:r>
              <a:rPr lang="fr-CA" dirty="0" smtClean="0"/>
              <a:t>Intérêt</a:t>
            </a:r>
          </a:p>
          <a:p>
            <a:r>
              <a:rPr lang="fr-CA" dirty="0" smtClean="0"/>
              <a:t>Participation des élèves</a:t>
            </a:r>
          </a:p>
          <a:p>
            <a:r>
              <a:rPr lang="fr-CA" dirty="0" smtClean="0"/>
              <a:t>Autonomie</a:t>
            </a:r>
          </a:p>
          <a:p>
            <a:r>
              <a:rPr lang="fr-CA" dirty="0" err="1" smtClean="0"/>
              <a:t>Etc</a:t>
            </a:r>
            <a:endParaRPr lang="fr-CA" dirty="0"/>
          </a:p>
        </p:txBody>
      </p:sp>
      <p:pic>
        <p:nvPicPr>
          <p:cNvPr id="3074" name="Picture 2" descr="Résultats de recherche d'images pour « soleil imag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8" y="1744641"/>
            <a:ext cx="5082862" cy="51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133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l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1456</TotalTime>
  <Words>140</Words>
  <Application>Microsoft Office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Wingdings 2</vt:lpstr>
      <vt:lpstr>HDOfficeLightV0</vt:lpstr>
      <vt:lpstr>Mailles</vt:lpstr>
      <vt:lpstr>Mon PIC</vt:lpstr>
      <vt:lpstr>Le contexte de classe</vt:lpstr>
      <vt:lpstr>Les élèves par rapport au PIC</vt:lpstr>
      <vt:lpstr>Comment le projet s’est vécu, ce que j’ai appris, etc.</vt:lpstr>
      <vt:lpstr>En général, je suis satisfaite de mon projet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les plantes carnivores attrapent-elles leur nourriture?</dc:title>
  <dc:creator>Stéphanie Tremblay</dc:creator>
  <cp:lastModifiedBy>Stéphanie Tremblay</cp:lastModifiedBy>
  <cp:revision>16</cp:revision>
  <dcterms:created xsi:type="dcterms:W3CDTF">2016-11-09T14:40:39Z</dcterms:created>
  <dcterms:modified xsi:type="dcterms:W3CDTF">2017-01-18T18:35:48Z</dcterms:modified>
</cp:coreProperties>
</file>