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964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120904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6604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6401859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6"/>
            <a:ext cx="58928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733800"/>
            <a:ext cx="58928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2" y="-30478"/>
            <a:ext cx="120903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12192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12192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621365"/>
            <a:ext cx="110744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609600" y="4463568"/>
            <a:ext cx="110744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1/18/2017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273051"/>
            <a:ext cx="7315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901952"/>
            <a:ext cx="316992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3552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67200" y="381000"/>
            <a:ext cx="74168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3681984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2007129" y="3221207"/>
            <a:ext cx="3017520" cy="105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353568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64" y="1905000"/>
            <a:ext cx="316992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3276600"/>
            <a:ext cx="316992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99136" y="137160"/>
            <a:ext cx="1182624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586B75A-687E-405C-8A0B-8D00578BA2C3}" type="datetime1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74831" y="6312409"/>
            <a:ext cx="4642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1240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‹N°›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cve.grics.qc.ca/fr/801/5716?qt-video_vertical_tabs_student=1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9484" y="2559079"/>
            <a:ext cx="5460403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>« Combien y a-t-il d’étoiles dans le ciel? »</a:t>
            </a:r>
            <a:br>
              <a:rPr lang="fr-CA" dirty="0" smtClean="0"/>
            </a:br>
            <a:r>
              <a:rPr lang="fr-CA" dirty="0" smtClean="0"/>
              <a:t>Roxanne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835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0355" y="328412"/>
            <a:ext cx="10972800" cy="1143000"/>
          </a:xfrm>
        </p:spPr>
        <p:txBody>
          <a:bodyPr/>
          <a:lstStyle/>
          <a:p>
            <a:r>
              <a:rPr lang="fr-CA" dirty="0" smtClean="0"/>
              <a:t>Dans le ciel… On parle de quoi?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800" b="1" dirty="0" smtClean="0"/>
              <a:t>Dans notre galaxie : La voie lactée</a:t>
            </a:r>
          </a:p>
          <a:p>
            <a:pPr marL="0" indent="0">
              <a:buNone/>
            </a:pPr>
            <a:r>
              <a:rPr lang="fr-CA" sz="2800" dirty="0" smtClean="0"/>
              <a:t>Environ 200 à 400 milliards d’étoiles</a:t>
            </a:r>
          </a:p>
          <a:p>
            <a:pPr marL="0" indent="0">
              <a:buNone/>
            </a:pPr>
            <a:endParaRPr lang="fr-CA" dirty="0" smtClean="0"/>
          </a:p>
          <a:p>
            <a:r>
              <a:rPr lang="fr-CA" sz="2800" b="1" dirty="0" smtClean="0"/>
              <a:t>Dans l’univers</a:t>
            </a:r>
          </a:p>
          <a:p>
            <a:pPr marL="0" indent="0">
              <a:buNone/>
            </a:pPr>
            <a:r>
              <a:rPr lang="fr-CA" dirty="0" smtClean="0"/>
              <a:t>Des centaines de milliard d’étoiles dans une galaxie…</a:t>
            </a:r>
          </a:p>
          <a:p>
            <a:pPr marL="0" indent="0">
              <a:buNone/>
            </a:pPr>
            <a:r>
              <a:rPr lang="fr-CA" sz="2400" dirty="0" smtClean="0"/>
              <a:t>Des centaines de milliard de galaxie dans l’univers…</a:t>
            </a:r>
          </a:p>
          <a:p>
            <a:pPr marL="0" indent="0">
              <a:buNone/>
            </a:pPr>
            <a:r>
              <a:rPr lang="fr-CA" dirty="0" smtClean="0"/>
              <a:t>Un univers infini…</a:t>
            </a:r>
          </a:p>
          <a:p>
            <a:pPr marL="0" indent="0">
              <a:buNone/>
            </a:pPr>
            <a:r>
              <a:rPr lang="fr-CA" sz="2400" dirty="0" smtClean="0"/>
              <a:t>Donc un nombre infini d’étoiles dans l’univers </a:t>
            </a:r>
            <a:r>
              <a:rPr lang="fr-CA" sz="2400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fr-CA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CA" dirty="0">
                <a:hlinkClick r:id="rId2"/>
              </a:rPr>
              <a:t>https://</a:t>
            </a:r>
            <a:r>
              <a:rPr lang="fr-CA" dirty="0" smtClean="0">
                <a:hlinkClick r:id="rId2"/>
              </a:rPr>
              <a:t>cve.grics.qc.ca/fr/801/5716?qt-video_vertical_tabs_student=1</a:t>
            </a:r>
            <a:r>
              <a:rPr lang="fr-CA" dirty="0" smtClean="0"/>
              <a:t> </a:t>
            </a:r>
            <a:endParaRPr lang="fr-CA" sz="2400" dirty="0"/>
          </a:p>
        </p:txBody>
      </p:sp>
      <p:pic>
        <p:nvPicPr>
          <p:cNvPr id="1026" name="Picture 2" descr="http://www.icone-gif.com/gif/espace/etoiles-filantes/stonehenge_england_moon_star_shooting_md_wht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340" y="328412"/>
            <a:ext cx="4230709" cy="23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5400" dirty="0" smtClean="0"/>
              <a:t>Le savais-tu?</a:t>
            </a:r>
            <a:endParaRPr lang="fr-CA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2160589"/>
            <a:ext cx="9342430" cy="3880773"/>
          </a:xfrm>
        </p:spPr>
        <p:txBody>
          <a:bodyPr>
            <a:normAutofit/>
          </a:bodyPr>
          <a:lstStyle/>
          <a:p>
            <a:r>
              <a:rPr lang="fr-CA" sz="3200" dirty="0" smtClean="0"/>
              <a:t>Les étoiles peuvent être à plusieurs années lumière de nous. Donc, si une étoile venait à mourir, nous pourrions encore l’observer dans le ciel pendant plusieurs </a:t>
            </a:r>
            <a:r>
              <a:rPr lang="fr-CA" sz="3200" dirty="0" smtClean="0"/>
              <a:t>années </a:t>
            </a:r>
            <a:r>
              <a:rPr lang="fr-CA" sz="3200" dirty="0" smtClean="0"/>
              <a:t>avant de se rendre compte qu’elle n’existe plus!</a:t>
            </a:r>
            <a:endParaRPr lang="fr-CA" sz="3200" dirty="0"/>
          </a:p>
        </p:txBody>
      </p:sp>
      <p:pic>
        <p:nvPicPr>
          <p:cNvPr id="2050" name="Picture 2" descr="http://www.gif-maniac.com/gifs/46/4578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992" y="4445774"/>
            <a:ext cx="3927206" cy="200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8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illes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ailles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TM02900688[[fn=Facette]]</Template>
  <TotalTime>1331</TotalTime>
  <Words>100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Wingdings</vt:lpstr>
      <vt:lpstr>Wingdings 2</vt:lpstr>
      <vt:lpstr>HDOfficeLightV0</vt:lpstr>
      <vt:lpstr>Mailles</vt:lpstr>
      <vt:lpstr>« Combien y a-t-il d’étoiles dans le ciel? » Roxanne</vt:lpstr>
      <vt:lpstr>Dans le ciel… On parle de quoi?</vt:lpstr>
      <vt:lpstr>Le savais-tu?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les plantes carnivores attrapent-elles leur nourriture?</dc:title>
  <dc:creator>Stéphanie Tremblay</dc:creator>
  <cp:lastModifiedBy>Stéphanie Tremblay</cp:lastModifiedBy>
  <cp:revision>11</cp:revision>
  <dcterms:created xsi:type="dcterms:W3CDTF">2016-11-09T14:40:39Z</dcterms:created>
  <dcterms:modified xsi:type="dcterms:W3CDTF">2017-01-18T18:21:13Z</dcterms:modified>
</cp:coreProperties>
</file>