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18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603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030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708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72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697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25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268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46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359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21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47B8-04CA-41FD-8286-D999EE91604C}" type="datetimeFigureOut">
              <a:rPr lang="fr-CA" smtClean="0"/>
              <a:t>2017-01-18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93139-6A18-4CAC-A86F-5D49489EC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223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Quel côté est le meilleur?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497496"/>
            <a:ext cx="5181600" cy="4679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5400" dirty="0"/>
              <a:t>L’éléphant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16766"/>
            <a:ext cx="5181600" cy="485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2000" dirty="0"/>
              <a:t>L’éléphant</a:t>
            </a:r>
          </a:p>
          <a:p>
            <a:pPr algn="just"/>
            <a:r>
              <a:rPr lang="fr-CA" sz="2000" dirty="0"/>
              <a:t>L’éléphant possède des défenses. Il s’agit des deux grosses dents près de la trompe de l’éléphant. Les défenses servent à creuser le sol et à se défendre.</a:t>
            </a:r>
          </a:p>
          <a:p>
            <a:pPr algn="just"/>
            <a:endParaRPr lang="fr-CA" sz="2000" dirty="0"/>
          </a:p>
        </p:txBody>
      </p:sp>
      <p:pic>
        <p:nvPicPr>
          <p:cNvPr id="5" name="Image 4" descr="File:African Bush Elephant.jpg -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60" y="2279373"/>
            <a:ext cx="2875722" cy="43135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6" name="Rectangle : coins arrondis 5"/>
          <p:cNvSpPr/>
          <p:nvPr/>
        </p:nvSpPr>
        <p:spPr>
          <a:xfrm>
            <a:off x="268356" y="3287437"/>
            <a:ext cx="1361661" cy="9276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200" b="1" dirty="0">
                <a:solidFill>
                  <a:srgbClr val="FF0000"/>
                </a:solidFill>
              </a:rPr>
              <a:t>Défenses</a:t>
            </a:r>
          </a:p>
        </p:txBody>
      </p:sp>
      <p:sp>
        <p:nvSpPr>
          <p:cNvPr id="7" name="Flèche : droite 6"/>
          <p:cNvSpPr/>
          <p:nvPr/>
        </p:nvSpPr>
        <p:spPr>
          <a:xfrm>
            <a:off x="1464364" y="4215089"/>
            <a:ext cx="1060174" cy="75537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026" name="Picture 2" descr="Résultats de recherche d'images pour « éléphant dessin 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61" y="3837229"/>
            <a:ext cx="2499897" cy="21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5565913" y="1046922"/>
            <a:ext cx="53009" cy="55460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3488" y="-106363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Quel côté est le meilleur?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126435"/>
            <a:ext cx="5181600" cy="5473148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>
                <a:latin typeface="AR CENA" panose="02000000000000000000" pitchFamily="2" charset="0"/>
              </a:rPr>
              <a:t>Ma sortie aux pommes</a:t>
            </a:r>
          </a:p>
          <a:p>
            <a:pPr marL="0" indent="0" algn="ctr">
              <a:buNone/>
            </a:pPr>
            <a:endParaRPr lang="fr-CA" dirty="0">
              <a:latin typeface="AR BLANCA" panose="02000000000000000000" pitchFamily="2" charset="0"/>
            </a:endParaRPr>
          </a:p>
          <a:p>
            <a:pPr marL="0" indent="0" algn="ctr">
              <a:buNone/>
            </a:pPr>
            <a:endParaRPr lang="fr-CA" dirty="0">
              <a:latin typeface="AR BLANCA" panose="02000000000000000000" pitchFamily="2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126435"/>
            <a:ext cx="5181600" cy="54731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000" dirty="0">
                <a:latin typeface="Kunstler Script" panose="030304020206070D0D06" pitchFamily="66" charset="0"/>
              </a:rPr>
              <a:t>Ma sortie aux pommes</a:t>
            </a:r>
          </a:p>
        </p:txBody>
      </p:sp>
      <p:pic>
        <p:nvPicPr>
          <p:cNvPr id="5" name="Image 4" descr="Sortie aux pommes ! - [École Jean-Piaget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5" y="1984512"/>
            <a:ext cx="3069534" cy="2620617"/>
          </a:xfrm>
          <a:prstGeom prst="rect">
            <a:avLst/>
          </a:prstGeom>
        </p:spPr>
      </p:pic>
      <p:pic>
        <p:nvPicPr>
          <p:cNvPr id="6" name="Image 5" descr="Sortie aux pommes ! - [École Jean-Piaget]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93" y="1984512"/>
            <a:ext cx="3013214" cy="2620617"/>
          </a:xfrm>
          <a:prstGeom prst="rect">
            <a:avLst/>
          </a:prstGeom>
        </p:spPr>
      </p:pic>
      <p:pic>
        <p:nvPicPr>
          <p:cNvPr id="7" name="Image 6" descr="File:Apple pie.jp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54354"/>
            <a:ext cx="2673625" cy="1832174"/>
          </a:xfrm>
          <a:prstGeom prst="rect">
            <a:avLst/>
          </a:prstGeom>
        </p:spPr>
      </p:pic>
      <p:pic>
        <p:nvPicPr>
          <p:cNvPr id="8" name="Image 7" descr="File:Apple pie.jpg - Wikipedia, the free encyc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71" y="4341710"/>
            <a:ext cx="2673625" cy="1832174"/>
          </a:xfrm>
          <a:prstGeom prst="rect">
            <a:avLst/>
          </a:prstGeom>
        </p:spPr>
      </p:pic>
      <p:sp>
        <p:nvSpPr>
          <p:cNvPr id="9" name="Phylactère : pensées 8"/>
          <p:cNvSpPr/>
          <p:nvPr/>
        </p:nvSpPr>
        <p:spPr>
          <a:xfrm>
            <a:off x="3725931" y="4527618"/>
            <a:ext cx="2835965" cy="1310309"/>
          </a:xfrm>
          <a:prstGeom prst="cloudCallout">
            <a:avLst>
              <a:gd name="adj1" fmla="val -67562"/>
              <a:gd name="adj2" fmla="val -1074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Je vais faire une tarte aux pommes!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6692348" y="940904"/>
            <a:ext cx="119269" cy="56586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4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5521" y="0"/>
            <a:ext cx="10515600" cy="1325563"/>
          </a:xfrm>
        </p:spPr>
        <p:txBody>
          <a:bodyPr/>
          <a:lstStyle/>
          <a:p>
            <a:pPr algn="ctr"/>
            <a:r>
              <a:rPr lang="fr-CA" dirty="0"/>
              <a:t>Quel côté est le meilleur?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113184"/>
            <a:ext cx="5181600" cy="5063780"/>
          </a:xfrm>
          <a:gradFill flip="none" rotWithShape="1">
            <a:gsLst>
              <a:gs pos="100000">
                <a:srgbClr val="FF0000"/>
              </a:gs>
              <a:gs pos="62000">
                <a:srgbClr val="FF8080"/>
              </a:gs>
              <a:gs pos="10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 algn="ctr">
              <a:buNone/>
            </a:pPr>
            <a:endParaRPr lang="fr-CA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CA" sz="5000" dirty="0">
                <a:solidFill>
                  <a:schemeClr val="accent6">
                    <a:lumMod val="75000"/>
                  </a:schemeClr>
                </a:solidFill>
              </a:rPr>
              <a:t>Noël</a:t>
            </a:r>
          </a:p>
          <a:p>
            <a:pPr marL="0" indent="0" algn="just">
              <a:buNone/>
            </a:pPr>
            <a:endParaRPr lang="fr-C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fr-CA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113184"/>
            <a:ext cx="5181600" cy="5063779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fr-CA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CA" sz="5000" dirty="0">
                <a:solidFill>
                  <a:schemeClr val="accent2">
                    <a:lumMod val="75000"/>
                  </a:schemeClr>
                </a:solidFill>
              </a:rPr>
              <a:t>Noël</a:t>
            </a:r>
          </a:p>
          <a:p>
            <a:pPr marL="0" indent="0" algn="ctr">
              <a:buNone/>
            </a:pPr>
            <a:endParaRPr lang="fr-C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Image 4" descr="père noël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1" y="2435600"/>
            <a:ext cx="2921522" cy="2343883"/>
          </a:xfrm>
          <a:prstGeom prst="rect">
            <a:avLst/>
          </a:prstGeom>
        </p:spPr>
      </p:pic>
      <p:pic>
        <p:nvPicPr>
          <p:cNvPr id="6" name="Image 5" descr="père noël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1" y="2672043"/>
            <a:ext cx="2921522" cy="2343883"/>
          </a:xfrm>
          <a:prstGeom prst="rect">
            <a:avLst/>
          </a:prstGeom>
        </p:spPr>
      </p:pic>
      <p:pic>
        <p:nvPicPr>
          <p:cNvPr id="7" name="Image 6" descr="Poesia Infantil i Juvenil: Chansons de Noël pour les enfants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01" y="4429912"/>
            <a:ext cx="1143879" cy="1402757"/>
          </a:xfrm>
          <a:prstGeom prst="rect">
            <a:avLst/>
          </a:prstGeom>
        </p:spPr>
      </p:pic>
      <p:pic>
        <p:nvPicPr>
          <p:cNvPr id="8" name="Image 7" descr="Buche de noël (génoise roulées, mousse au chocolat et crème au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72" y="2936518"/>
            <a:ext cx="2986787" cy="2986787"/>
          </a:xfrm>
          <a:prstGeom prst="rect">
            <a:avLst/>
          </a:prstGeom>
        </p:spPr>
      </p:pic>
      <p:pic>
        <p:nvPicPr>
          <p:cNvPr id="9" name="Image 8" descr="Buche de noël (génoise roulées, mousse au chocolat et crème au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66" y="1243380"/>
            <a:ext cx="2226141" cy="2226141"/>
          </a:xfrm>
          <a:prstGeom prst="rect">
            <a:avLst/>
          </a:prstGeom>
        </p:spPr>
      </p:pic>
      <p:pic>
        <p:nvPicPr>
          <p:cNvPr id="10" name="Image 9" descr="Buy Een origineel cadeau voor uw medewerkers of familie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93" y="1179026"/>
            <a:ext cx="1757492" cy="1757492"/>
          </a:xfrm>
          <a:prstGeom prst="rect">
            <a:avLst/>
          </a:prstGeom>
        </p:spPr>
      </p:pic>
      <p:pic>
        <p:nvPicPr>
          <p:cNvPr id="12" name="Image 11" descr="est bientôt Noël, alors je participe à la magie du moment ave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624" y="3246345"/>
            <a:ext cx="1395777" cy="26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233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69</Words>
  <Application>Microsoft Office PowerPoint</Application>
  <PresentationFormat>Personnalisé</PresentationFormat>
  <Paragraphs>14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Quel côté est le meilleur?</vt:lpstr>
      <vt:lpstr>Quel côté est le meilleur?</vt:lpstr>
      <vt:lpstr>Quel côté est le meilleur?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Lydia Trudel</dc:creator>
  <cp:lastModifiedBy>Lorie</cp:lastModifiedBy>
  <cp:revision>11</cp:revision>
  <dcterms:created xsi:type="dcterms:W3CDTF">2016-09-25T17:53:42Z</dcterms:created>
  <dcterms:modified xsi:type="dcterms:W3CDTF">2017-01-18T19:37:08Z</dcterms:modified>
</cp:coreProperties>
</file>