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2568" y="10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99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05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275167"/>
            <a:ext cx="1543050" cy="5850468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275167"/>
            <a:ext cx="4514850" cy="5850468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80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58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21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1600202"/>
            <a:ext cx="302895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1600202"/>
            <a:ext cx="302895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82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2" y="2046818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60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42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11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3" y="364066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468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8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31D38-1AA4-7B4B-A560-86C463BAEF82}" type="datetimeFigureOut">
              <a:rPr lang="fr-FR" smtClean="0"/>
              <a:t>16-11-13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3E374-5744-7A48-8998-6198DBF8347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80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0264" y="881987"/>
            <a:ext cx="5115935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600" b="1" dirty="0" smtClean="0">
                <a:latin typeface="Ayuthaya"/>
                <a:cs typeface="Ayuthaya"/>
              </a:rPr>
              <a:t> </a:t>
            </a:r>
            <a:r>
              <a:rPr lang="fr-FR" sz="1600" b="1" dirty="0" smtClean="0">
                <a:latin typeface="Ayuthaya"/>
                <a:cs typeface="Ayuthaya"/>
              </a:rPr>
              <a:t>«</a:t>
            </a:r>
            <a:r>
              <a:rPr lang="fr-FR" sz="1600" b="1" dirty="0">
                <a:latin typeface="Ayuthaya"/>
                <a:cs typeface="Ayuthaya"/>
              </a:rPr>
              <a:t>Un nouveau monstre» </a:t>
            </a:r>
            <a:endParaRPr lang="fr-FR" sz="1600" b="1" dirty="0" smtClean="0">
              <a:latin typeface="Ayuthaya"/>
              <a:cs typeface="Ayuthaya"/>
            </a:endParaRPr>
          </a:p>
          <a:p>
            <a:endParaRPr lang="fr-CA" sz="1600" dirty="0">
              <a:latin typeface="Ayuthaya"/>
              <a:cs typeface="Ayuthaya"/>
            </a:endParaRPr>
          </a:p>
          <a:p>
            <a:r>
              <a:rPr lang="fr-FR" sz="1400" b="1" i="1" dirty="0">
                <a:latin typeface="Ayuthaya"/>
                <a:cs typeface="Ayuthaya"/>
              </a:rPr>
              <a:t>Mise en contexte </a:t>
            </a:r>
            <a:r>
              <a:rPr lang="fr-FR" sz="1400" dirty="0">
                <a:latin typeface="Ayuthaya"/>
                <a:cs typeface="Ayuthaya"/>
              </a:rPr>
              <a:t>: Goglu a été ajouté à </a:t>
            </a:r>
            <a:r>
              <a:rPr lang="fr-FR" sz="1400" dirty="0" smtClean="0">
                <a:latin typeface="Ayuthaya"/>
                <a:cs typeface="Ayuthaya"/>
              </a:rPr>
              <a:t>la </a:t>
            </a:r>
            <a:r>
              <a:rPr lang="fr-FR" sz="1400" dirty="0" err="1">
                <a:latin typeface="Ayuthaya"/>
                <a:cs typeface="Ayuthaya"/>
              </a:rPr>
              <a:t>monstrerie</a:t>
            </a:r>
            <a:r>
              <a:rPr lang="fr-FR" sz="1400" dirty="0">
                <a:latin typeface="Ayuthaya"/>
                <a:cs typeface="Ayuthaya"/>
              </a:rPr>
              <a:t> de la classe. </a:t>
            </a:r>
            <a:endParaRPr lang="fr-FR" sz="1400" dirty="0" smtClean="0">
              <a:latin typeface="Ayuthaya"/>
              <a:cs typeface="Ayuthaya"/>
            </a:endParaRPr>
          </a:p>
          <a:p>
            <a:endParaRPr lang="fr-CA" dirty="0"/>
          </a:p>
          <a:p>
            <a:r>
              <a:rPr lang="fr-FR" sz="1400" dirty="0">
                <a:latin typeface="Ayuthaya"/>
                <a:cs typeface="Ayuthaya"/>
              </a:rPr>
              <a:t>En fonction des </a:t>
            </a:r>
            <a:r>
              <a:rPr lang="fr-FR" sz="1400" dirty="0" smtClean="0">
                <a:latin typeface="Ayuthaya"/>
                <a:cs typeface="Ayuthaya"/>
              </a:rPr>
              <a:t>vêtements et les accessoires </a:t>
            </a:r>
            <a:r>
              <a:rPr lang="fr-FR" sz="1400" dirty="0">
                <a:latin typeface="Ayuthaya"/>
                <a:cs typeface="Ayuthaya"/>
              </a:rPr>
              <a:t>suivants, </a:t>
            </a:r>
            <a:r>
              <a:rPr lang="fr-FR" sz="1400" dirty="0" smtClean="0">
                <a:latin typeface="Ayuthaya"/>
                <a:cs typeface="Ayuthaya"/>
              </a:rPr>
              <a:t>choisi </a:t>
            </a:r>
            <a:r>
              <a:rPr lang="fr-FR" sz="1400" b="1" u="sng" dirty="0" smtClean="0">
                <a:latin typeface="Ayuthaya"/>
                <a:cs typeface="Ayuthaya"/>
              </a:rPr>
              <a:t>au moins </a:t>
            </a:r>
            <a:r>
              <a:rPr lang="fr-FR" sz="1400" dirty="0" smtClean="0">
                <a:latin typeface="Ayuthaya"/>
                <a:cs typeface="Ayuthaya"/>
              </a:rPr>
              <a:t>deux choses </a:t>
            </a:r>
            <a:r>
              <a:rPr lang="fr-FR" sz="1400" dirty="0" smtClean="0">
                <a:latin typeface="Ayuthaya"/>
                <a:cs typeface="Ayuthaya"/>
              </a:rPr>
              <a:t>pour habiller </a:t>
            </a:r>
            <a:r>
              <a:rPr lang="fr-FR" sz="1400" dirty="0" smtClean="0">
                <a:latin typeface="Ayuthaya"/>
                <a:cs typeface="Ayuthaya"/>
              </a:rPr>
              <a:t>Goglu. </a:t>
            </a:r>
            <a:r>
              <a:rPr lang="fr-FR" sz="1400" dirty="0">
                <a:latin typeface="Ayuthaya"/>
                <a:cs typeface="Ayuthaya"/>
              </a:rPr>
              <a:t>Tu possèdes 10 pièces de 1$ d’argent monstres pour faire tes achats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smtClean="0"/>
              <a:t> </a:t>
            </a:r>
            <a:endParaRPr lang="fr-CA" dirty="0"/>
          </a:p>
          <a:p>
            <a:endParaRPr lang="fr-CA" dirty="0" smtClean="0"/>
          </a:p>
          <a:p>
            <a:endParaRPr lang="fr-CA" dirty="0"/>
          </a:p>
          <a:p>
            <a:r>
              <a:rPr lang="fr-FR" dirty="0"/>
              <a:t> </a:t>
            </a:r>
            <a:endParaRPr lang="fr-CA" dirty="0"/>
          </a:p>
          <a:p>
            <a:endParaRPr lang="fr-CA" dirty="0"/>
          </a:p>
          <a:p>
            <a:r>
              <a:rPr lang="fr-FR" dirty="0"/>
              <a:t> </a:t>
            </a:r>
            <a:endParaRPr lang="fr-CA" dirty="0"/>
          </a:p>
          <a:p>
            <a:r>
              <a:rPr lang="fr-FR" dirty="0"/>
              <a:t> </a:t>
            </a:r>
            <a:endParaRPr lang="fr-CA" dirty="0"/>
          </a:p>
          <a:p>
            <a:r>
              <a:rPr lang="fr-CA" dirty="0" smtClean="0">
                <a:effectLst/>
              </a:rPr>
              <a:t/>
            </a:r>
            <a:br>
              <a:rPr lang="fr-CA" dirty="0" smtClean="0">
                <a:effectLst/>
              </a:rPr>
            </a:br>
            <a:r>
              <a:rPr lang="fr-FR" dirty="0"/>
              <a:t>	</a:t>
            </a:r>
            <a:endParaRPr lang="fr-CA" dirty="0"/>
          </a:p>
          <a:p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38" y="138571"/>
            <a:ext cx="1254543" cy="1060931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816" y="3319462"/>
            <a:ext cx="1028700" cy="83502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421123" y="4262414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dirty="0" smtClean="0"/>
              <a:t> $</a:t>
            </a:r>
            <a:endParaRPr lang="fr-FR" dirty="0"/>
          </a:p>
        </p:txBody>
      </p:sp>
      <p:pic>
        <p:nvPicPr>
          <p:cNvPr id="9" name="Image 8" descr="skirt-775217_960_72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025" y="3186552"/>
            <a:ext cx="658734" cy="96793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2513313" y="4291167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dirty="0" smtClean="0"/>
              <a:t> $</a:t>
            </a:r>
            <a:endParaRPr lang="fr-FR" dirty="0"/>
          </a:p>
        </p:txBody>
      </p:sp>
      <p:pic>
        <p:nvPicPr>
          <p:cNvPr id="11" name="Image 10" descr="image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763" y="3186552"/>
            <a:ext cx="698703" cy="1040459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475308" y="4295877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4 $</a:t>
            </a:r>
            <a:endParaRPr lang="fr-FR" dirty="0"/>
          </a:p>
        </p:txBody>
      </p:sp>
      <p:pic>
        <p:nvPicPr>
          <p:cNvPr id="13" name="Image 12" descr="trousers-311729_960_720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415" y="3281920"/>
            <a:ext cx="619280" cy="872567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505537" y="4262414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dirty="0" smtClean="0"/>
              <a:t> $</a:t>
            </a:r>
            <a:endParaRPr lang="fr-FR" dirty="0"/>
          </a:p>
        </p:txBody>
      </p:sp>
      <p:pic>
        <p:nvPicPr>
          <p:cNvPr id="15" name="Image 14" descr="téléchargement (4)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365" y="4974956"/>
            <a:ext cx="793311" cy="669762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1421123" y="5775635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1 $</a:t>
            </a:r>
            <a:endParaRPr lang="fr-FR" dirty="0"/>
          </a:p>
        </p:txBody>
      </p:sp>
      <p:pic>
        <p:nvPicPr>
          <p:cNvPr id="18" name="Image 17" descr="wedding-ring-151046_960_720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313" y="5007521"/>
            <a:ext cx="663948" cy="661193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2518576" y="5775635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dirty="0" smtClean="0"/>
              <a:t> $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204732" y="299876"/>
            <a:ext cx="3357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atin typeface="Ayuthaya"/>
                <a:cs typeface="Ayuthaya"/>
              </a:rPr>
              <a:t>Nom : _____________________</a:t>
            </a:r>
            <a:endParaRPr lang="fr-FR" sz="1400" dirty="0">
              <a:latin typeface="Ayuthaya"/>
              <a:cs typeface="Ayuthaya"/>
            </a:endParaRPr>
          </a:p>
        </p:txBody>
      </p:sp>
      <p:pic>
        <p:nvPicPr>
          <p:cNvPr id="21" name="Image 20" descr="téléchargement (5)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308" y="4974956"/>
            <a:ext cx="745228" cy="669762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3475308" y="5775635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3 $</a:t>
            </a:r>
            <a:endParaRPr lang="fr-FR" dirty="0"/>
          </a:p>
        </p:txBody>
      </p:sp>
      <p:pic>
        <p:nvPicPr>
          <p:cNvPr id="23" name="Image 22" descr="blue-trainers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613" y="5090983"/>
            <a:ext cx="1134195" cy="684652"/>
          </a:xfrm>
          <a:prstGeom prst="rect">
            <a:avLst/>
          </a:prstGeom>
        </p:spPr>
      </p:pic>
      <p:sp>
        <p:nvSpPr>
          <p:cNvPr id="24" name="ZoneTexte 23"/>
          <p:cNvSpPr txBox="1"/>
          <p:nvPr/>
        </p:nvSpPr>
        <p:spPr>
          <a:xfrm>
            <a:off x="4493098" y="5775635"/>
            <a:ext cx="5821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dirty="0" smtClean="0"/>
              <a:t> $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748738" y="6632542"/>
            <a:ext cx="5337461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Dessine les objets que tu as choisi : 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5250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34981" y="1146583"/>
            <a:ext cx="5045371" cy="52322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dirty="0" smtClean="0">
                <a:latin typeface="Ayuthaya"/>
                <a:cs typeface="Ayuthaya"/>
              </a:rPr>
              <a:t>Combien d’argent auras-tu utilisé en </a:t>
            </a:r>
            <a:r>
              <a:rPr lang="fr-FR" sz="1400" dirty="0" smtClean="0">
                <a:latin typeface="Ayuthaya"/>
                <a:cs typeface="Ayuthaya"/>
              </a:rPr>
              <a:t>tout ? </a:t>
            </a:r>
            <a:endParaRPr lang="fr-FR" sz="1400" dirty="0" smtClean="0">
              <a:latin typeface="Ayuthaya"/>
              <a:cs typeface="Ayuthaya"/>
            </a:endParaRPr>
          </a:p>
          <a:p>
            <a:r>
              <a:rPr lang="fr-FR" sz="1400" dirty="0" smtClean="0">
                <a:latin typeface="Ayuthaya"/>
                <a:cs typeface="Ayuthaya"/>
              </a:rPr>
              <a:t>Laisse les traces de ta démarche ici : </a:t>
            </a: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sz="1400" dirty="0">
              <a:latin typeface="Ayuthaya"/>
              <a:cs typeface="Ayuthaya"/>
            </a:endParaRPr>
          </a:p>
          <a:p>
            <a:endParaRPr lang="fr-FR" sz="1400" dirty="0" smtClean="0">
              <a:latin typeface="Ayuthaya"/>
              <a:cs typeface="Ayuthaya"/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1164315" y="5274282"/>
            <a:ext cx="460434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J’aurai utilisé ____$ d’argent monstre pour habiller Goglu !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8829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</TotalTime>
  <Words>63</Words>
  <Application>Microsoft Macintosh PowerPoint</Application>
  <PresentationFormat>Présentation à l'écran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Laurie Desgagnés</dc:creator>
  <cp:lastModifiedBy>Laurie Desgagnés</cp:lastModifiedBy>
  <cp:revision>5</cp:revision>
  <cp:lastPrinted>2016-11-14T02:33:22Z</cp:lastPrinted>
  <dcterms:created xsi:type="dcterms:W3CDTF">2016-11-13T00:42:06Z</dcterms:created>
  <dcterms:modified xsi:type="dcterms:W3CDTF">2016-11-16T01:15:02Z</dcterms:modified>
</cp:coreProperties>
</file>