
<file path=[Content_Types].xml><?xml version="1.0" encoding="utf-8"?>
<Types xmlns="http://schemas.openxmlformats.org/package/2006/content-types">
  <Default Extension="xml" ContentType="application/xml"/>
  <Default Extension="jpg" ContentType="image/jpeg"/>
  <Default Extension="mp3" ContentType="audio/unknown"/>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1" r:id="rId8"/>
    <p:sldId id="262" r:id="rId9"/>
    <p:sldId id="263" r:id="rId10"/>
    <p:sldId id="264" r:id="rId11"/>
    <p:sldId id="265" r:id="rId12"/>
    <p:sldId id="266" r:id="rId13"/>
    <p:sldId id="26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3096" autoAdjust="0"/>
  </p:normalViewPr>
  <p:slideViewPr>
    <p:cSldViewPr snapToGrid="0">
      <p:cViewPr varScale="1">
        <p:scale>
          <a:sx n="53" d="100"/>
          <a:sy n="53" d="100"/>
        </p:scale>
        <p:origin x="-136" y="-12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53C0A3FA-E9E5-4A4D-B46B-447C5F4244E8}" type="datetimeFigureOut">
              <a:rPr lang="fr-CA" smtClean="0"/>
              <a:t>16-12-13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16CCEF8-3FFE-47AD-A2F1-B365D012E89E}" type="slidenum">
              <a:rPr lang="fr-CA" smtClean="0"/>
              <a:t>‹#›</a:t>
            </a:fld>
            <a:endParaRPr lang="fr-CA"/>
          </a:p>
        </p:txBody>
      </p:sp>
    </p:spTree>
    <p:extLst>
      <p:ext uri="{BB962C8B-B14F-4D97-AF65-F5344CB8AC3E}">
        <p14:creationId xmlns:p14="http://schemas.microsoft.com/office/powerpoint/2010/main" val="26756992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3C0A3FA-E9E5-4A4D-B46B-447C5F4244E8}" type="datetimeFigureOut">
              <a:rPr lang="fr-CA" smtClean="0"/>
              <a:t>16-12-13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16CCEF8-3FFE-47AD-A2F1-B365D012E89E}" type="slidenum">
              <a:rPr lang="fr-CA" smtClean="0"/>
              <a:t>‹#›</a:t>
            </a:fld>
            <a:endParaRPr lang="fr-CA"/>
          </a:p>
        </p:txBody>
      </p:sp>
    </p:spTree>
    <p:extLst>
      <p:ext uri="{BB962C8B-B14F-4D97-AF65-F5344CB8AC3E}">
        <p14:creationId xmlns:p14="http://schemas.microsoft.com/office/powerpoint/2010/main" val="39107373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3C0A3FA-E9E5-4A4D-B46B-447C5F4244E8}" type="datetimeFigureOut">
              <a:rPr lang="fr-CA" smtClean="0"/>
              <a:t>16-12-13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16CCEF8-3FFE-47AD-A2F1-B365D012E89E}" type="slidenum">
              <a:rPr lang="fr-CA" smtClean="0"/>
              <a:t>‹#›</a:t>
            </a:fld>
            <a:endParaRPr lang="fr-CA"/>
          </a:p>
        </p:txBody>
      </p:sp>
    </p:spTree>
    <p:extLst>
      <p:ext uri="{BB962C8B-B14F-4D97-AF65-F5344CB8AC3E}">
        <p14:creationId xmlns:p14="http://schemas.microsoft.com/office/powerpoint/2010/main" val="25950618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3C0A3FA-E9E5-4A4D-B46B-447C5F4244E8}" type="datetimeFigureOut">
              <a:rPr lang="fr-CA" smtClean="0"/>
              <a:t>16-12-13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16CCEF8-3FFE-47AD-A2F1-B365D012E89E}" type="slidenum">
              <a:rPr lang="fr-CA" smtClean="0"/>
              <a:t>‹#›</a:t>
            </a:fld>
            <a:endParaRPr lang="fr-CA"/>
          </a:p>
        </p:txBody>
      </p:sp>
    </p:spTree>
    <p:extLst>
      <p:ext uri="{BB962C8B-B14F-4D97-AF65-F5344CB8AC3E}">
        <p14:creationId xmlns:p14="http://schemas.microsoft.com/office/powerpoint/2010/main" val="25463670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3C0A3FA-E9E5-4A4D-B46B-447C5F4244E8}" type="datetimeFigureOut">
              <a:rPr lang="fr-CA" smtClean="0"/>
              <a:t>16-12-13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16CCEF8-3FFE-47AD-A2F1-B365D012E89E}" type="slidenum">
              <a:rPr lang="fr-CA" smtClean="0"/>
              <a:t>‹#›</a:t>
            </a:fld>
            <a:endParaRPr lang="fr-CA"/>
          </a:p>
        </p:txBody>
      </p:sp>
    </p:spTree>
    <p:extLst>
      <p:ext uri="{BB962C8B-B14F-4D97-AF65-F5344CB8AC3E}">
        <p14:creationId xmlns:p14="http://schemas.microsoft.com/office/powerpoint/2010/main" val="11293048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53C0A3FA-E9E5-4A4D-B46B-447C5F4244E8}" type="datetimeFigureOut">
              <a:rPr lang="fr-CA" smtClean="0"/>
              <a:t>16-12-13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16CCEF8-3FFE-47AD-A2F1-B365D012E89E}" type="slidenum">
              <a:rPr lang="fr-CA" smtClean="0"/>
              <a:t>‹#›</a:t>
            </a:fld>
            <a:endParaRPr lang="fr-CA"/>
          </a:p>
        </p:txBody>
      </p:sp>
    </p:spTree>
    <p:extLst>
      <p:ext uri="{BB962C8B-B14F-4D97-AF65-F5344CB8AC3E}">
        <p14:creationId xmlns:p14="http://schemas.microsoft.com/office/powerpoint/2010/main" val="41827107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53C0A3FA-E9E5-4A4D-B46B-447C5F4244E8}" type="datetimeFigureOut">
              <a:rPr lang="fr-CA" smtClean="0"/>
              <a:t>16-12-13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116CCEF8-3FFE-47AD-A2F1-B365D012E89E}" type="slidenum">
              <a:rPr lang="fr-CA" smtClean="0"/>
              <a:t>‹#›</a:t>
            </a:fld>
            <a:endParaRPr lang="fr-CA"/>
          </a:p>
        </p:txBody>
      </p:sp>
    </p:spTree>
    <p:extLst>
      <p:ext uri="{BB962C8B-B14F-4D97-AF65-F5344CB8AC3E}">
        <p14:creationId xmlns:p14="http://schemas.microsoft.com/office/powerpoint/2010/main" val="27087687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53C0A3FA-E9E5-4A4D-B46B-447C5F4244E8}" type="datetimeFigureOut">
              <a:rPr lang="fr-CA" smtClean="0"/>
              <a:t>16-12-13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116CCEF8-3FFE-47AD-A2F1-B365D012E89E}" type="slidenum">
              <a:rPr lang="fr-CA" smtClean="0"/>
              <a:t>‹#›</a:t>
            </a:fld>
            <a:endParaRPr lang="fr-CA"/>
          </a:p>
        </p:txBody>
      </p:sp>
    </p:spTree>
    <p:extLst>
      <p:ext uri="{BB962C8B-B14F-4D97-AF65-F5344CB8AC3E}">
        <p14:creationId xmlns:p14="http://schemas.microsoft.com/office/powerpoint/2010/main" val="40496048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3C0A3FA-E9E5-4A4D-B46B-447C5F4244E8}" type="datetimeFigureOut">
              <a:rPr lang="fr-CA" smtClean="0"/>
              <a:t>16-12-13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116CCEF8-3FFE-47AD-A2F1-B365D012E89E}" type="slidenum">
              <a:rPr lang="fr-CA" smtClean="0"/>
              <a:t>‹#›</a:t>
            </a:fld>
            <a:endParaRPr lang="fr-CA"/>
          </a:p>
        </p:txBody>
      </p:sp>
    </p:spTree>
    <p:extLst>
      <p:ext uri="{BB962C8B-B14F-4D97-AF65-F5344CB8AC3E}">
        <p14:creationId xmlns:p14="http://schemas.microsoft.com/office/powerpoint/2010/main" val="3510422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3C0A3FA-E9E5-4A4D-B46B-447C5F4244E8}" type="datetimeFigureOut">
              <a:rPr lang="fr-CA" smtClean="0"/>
              <a:t>16-12-13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16CCEF8-3FFE-47AD-A2F1-B365D012E89E}" type="slidenum">
              <a:rPr lang="fr-CA" smtClean="0"/>
              <a:t>‹#›</a:t>
            </a:fld>
            <a:endParaRPr lang="fr-CA"/>
          </a:p>
        </p:txBody>
      </p:sp>
    </p:spTree>
    <p:extLst>
      <p:ext uri="{BB962C8B-B14F-4D97-AF65-F5344CB8AC3E}">
        <p14:creationId xmlns:p14="http://schemas.microsoft.com/office/powerpoint/2010/main" val="3728152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3C0A3FA-E9E5-4A4D-B46B-447C5F4244E8}" type="datetimeFigureOut">
              <a:rPr lang="fr-CA" smtClean="0"/>
              <a:t>16-12-13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16CCEF8-3FFE-47AD-A2F1-B365D012E89E}" type="slidenum">
              <a:rPr lang="fr-CA" smtClean="0"/>
              <a:t>‹#›</a:t>
            </a:fld>
            <a:endParaRPr lang="fr-CA"/>
          </a:p>
        </p:txBody>
      </p:sp>
    </p:spTree>
    <p:extLst>
      <p:ext uri="{BB962C8B-B14F-4D97-AF65-F5344CB8AC3E}">
        <p14:creationId xmlns:p14="http://schemas.microsoft.com/office/powerpoint/2010/main" val="41701452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0A3FA-E9E5-4A4D-B46B-447C5F4244E8}" type="datetimeFigureOut">
              <a:rPr lang="fr-CA" smtClean="0"/>
              <a:t>16-12-13</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CCEF8-3FFE-47AD-A2F1-B365D012E89E}" type="slidenum">
              <a:rPr lang="fr-CA" smtClean="0"/>
              <a:t>‹#›</a:t>
            </a:fld>
            <a:endParaRPr lang="fr-CA"/>
          </a:p>
        </p:txBody>
      </p:sp>
    </p:spTree>
    <p:extLst>
      <p:ext uri="{BB962C8B-B14F-4D97-AF65-F5344CB8AC3E}">
        <p14:creationId xmlns:p14="http://schemas.microsoft.com/office/powerpoint/2010/main" val="255098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jpg"/><Relationship Id="rId5" Type="http://schemas.openxmlformats.org/officeDocument/2006/relationships/image" Target="../media/image3.png"/><Relationship Id="rId1" Type="http://schemas.microsoft.com/office/2007/relationships/media" Target="../media/media9.mp3"/><Relationship Id="rId2" Type="http://schemas.openxmlformats.org/officeDocument/2006/relationships/audio" Target="../media/media9.mp3"/></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3.jpg"/><Relationship Id="rId5" Type="http://schemas.openxmlformats.org/officeDocument/2006/relationships/image" Target="../media/image3.png"/><Relationship Id="rId1" Type="http://schemas.microsoft.com/office/2007/relationships/media" Target="../media/media10.mp3"/><Relationship Id="rId2" Type="http://schemas.openxmlformats.org/officeDocument/2006/relationships/audio" Target="../media/media10.mp3"/></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4.jpg"/><Relationship Id="rId5" Type="http://schemas.openxmlformats.org/officeDocument/2006/relationships/image" Target="../media/image3.png"/><Relationship Id="rId1" Type="http://schemas.microsoft.com/office/2007/relationships/media" Target="../media/media11.mp3"/><Relationship Id="rId2" Type="http://schemas.openxmlformats.org/officeDocument/2006/relationships/audio" Target="../media/media11.mp3"/></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jpg"/><Relationship Id="rId5" Type="http://schemas.openxmlformats.org/officeDocument/2006/relationships/image" Target="../media/image3.png"/><Relationship Id="rId1" Type="http://schemas.microsoft.com/office/2007/relationships/media" Target="../media/media1.mp3"/><Relationship Id="rId2" Type="http://schemas.openxmlformats.org/officeDocument/2006/relationships/audio" Target="../media/media1.mp3"/></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jpg"/><Relationship Id="rId5" Type="http://schemas.openxmlformats.org/officeDocument/2006/relationships/image" Target="../media/image3.png"/><Relationship Id="rId1" Type="http://schemas.microsoft.com/office/2007/relationships/media" Target="../media/media2.mp3"/><Relationship Id="rId2" Type="http://schemas.openxmlformats.org/officeDocument/2006/relationships/audio" Target="../media/media2.mp3"/></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jpg"/><Relationship Id="rId5" Type="http://schemas.openxmlformats.org/officeDocument/2006/relationships/image" Target="../media/image6.png"/><Relationship Id="rId1" Type="http://schemas.microsoft.com/office/2007/relationships/media" Target="../media/media3.mp3"/><Relationship Id="rId2" Type="http://schemas.openxmlformats.org/officeDocument/2006/relationships/audio" Target="../media/media3.mp3"/></Relationships>
</file>

<file path=ppt/slides/_rels/slide5.xml.rels><?xml version="1.0" encoding="UTF-8" standalone="yes"?>
<Relationships xmlns="http://schemas.openxmlformats.org/package/2006/relationships"><Relationship Id="rId3" Type="http://schemas.microsoft.com/office/2007/relationships/media" Target="../media/media5.mp3"/><Relationship Id="rId4" Type="http://schemas.openxmlformats.org/officeDocument/2006/relationships/audio" Target="../media/media5.mp3"/><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7.jpg"/><Relationship Id="rId1" Type="http://schemas.microsoft.com/office/2007/relationships/media" Target="../media/media4.mp3"/><Relationship Id="rId2" Type="http://schemas.openxmlformats.org/officeDocument/2006/relationships/audio" Target="../media/media4.mp3"/></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jpg"/><Relationship Id="rId5" Type="http://schemas.openxmlformats.org/officeDocument/2006/relationships/image" Target="../media/image3.png"/><Relationship Id="rId1" Type="http://schemas.microsoft.com/office/2007/relationships/media" Target="../media/media4.mp3"/><Relationship Id="rId2" Type="http://schemas.openxmlformats.org/officeDocument/2006/relationships/audio" Target="../media/media4.mp3"/></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jpg"/><Relationship Id="rId5" Type="http://schemas.openxmlformats.org/officeDocument/2006/relationships/image" Target="../media/image3.png"/><Relationship Id="rId1" Type="http://schemas.microsoft.com/office/2007/relationships/media" Target="../media/media6.mp3"/><Relationship Id="rId2" Type="http://schemas.openxmlformats.org/officeDocument/2006/relationships/audio" Target="../media/media6.mp3"/></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jpg"/><Relationship Id="rId5" Type="http://schemas.openxmlformats.org/officeDocument/2006/relationships/image" Target="../media/image3.png"/><Relationship Id="rId1" Type="http://schemas.microsoft.com/office/2007/relationships/media" Target="../media/media7.mp3"/><Relationship Id="rId2" Type="http://schemas.openxmlformats.org/officeDocument/2006/relationships/audio" Target="../media/media7.mp3"/></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jpg"/><Relationship Id="rId5" Type="http://schemas.openxmlformats.org/officeDocument/2006/relationships/image" Target="../media/image3.png"/><Relationship Id="rId1" Type="http://schemas.microsoft.com/office/2007/relationships/media" Target="../media/media8.mp3"/><Relationship Id="rId2" Type="http://schemas.openxmlformats.org/officeDocument/2006/relationships/audio" Target="../media/media8.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862" y="0"/>
            <a:ext cx="6513096" cy="6729663"/>
          </a:xfrm>
          <a:prstGeom prst="rect">
            <a:avLst/>
          </a:prstGeom>
        </p:spPr>
      </p:pic>
    </p:spTree>
    <p:extLst>
      <p:ext uri="{BB962C8B-B14F-4D97-AF65-F5344CB8AC3E}">
        <p14:creationId xmlns:p14="http://schemas.microsoft.com/office/powerpoint/2010/main" val="5954738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32546"/>
            <a:ext cx="12192000" cy="5125453"/>
          </a:xfrm>
          <a:prstGeom prst="rect">
            <a:avLst/>
          </a:prstGeom>
        </p:spPr>
      </p:pic>
      <p:pic>
        <p:nvPicPr>
          <p:cNvPr id="3" name="page 9 Alycia - 16-11-30 09.4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93124" y="124577"/>
            <a:ext cx="609600" cy="609600"/>
          </a:xfrm>
          <a:prstGeom prst="rect">
            <a:avLst/>
          </a:prstGeom>
        </p:spPr>
      </p:pic>
      <p:sp>
        <p:nvSpPr>
          <p:cNvPr id="4" name="ZoneTexte 3"/>
          <p:cNvSpPr txBox="1"/>
          <p:nvPr/>
        </p:nvSpPr>
        <p:spPr>
          <a:xfrm>
            <a:off x="6817895" y="1077020"/>
            <a:ext cx="5374106" cy="369332"/>
          </a:xfrm>
          <a:prstGeom prst="rect">
            <a:avLst/>
          </a:prstGeom>
          <a:noFill/>
        </p:spPr>
        <p:txBody>
          <a:bodyPr wrap="square" rtlCol="0">
            <a:spAutoFit/>
          </a:bodyPr>
          <a:lstStyle/>
          <a:p>
            <a:r>
              <a:rPr lang="fr-CA" dirty="0" smtClean="0"/>
              <a:t>Ensuite le père Noël va porter les cadeaux aux enfants.</a:t>
            </a:r>
            <a:endParaRPr lang="fr-CA" dirty="0"/>
          </a:p>
        </p:txBody>
      </p:sp>
    </p:spTree>
    <p:extLst>
      <p:ext uri="{BB962C8B-B14F-4D97-AF65-F5344CB8AC3E}">
        <p14:creationId xmlns:p14="http://schemas.microsoft.com/office/powerpoint/2010/main" val="34344956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569" y="1"/>
            <a:ext cx="5117432" cy="6858000"/>
          </a:xfrm>
          <a:prstGeom prst="rect">
            <a:avLst/>
          </a:prstGeom>
        </p:spPr>
      </p:pic>
      <p:pic>
        <p:nvPicPr>
          <p:cNvPr id="3" name="page 10 Alycia - 16-11-30 09.4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73513" y="6124575"/>
            <a:ext cx="609600" cy="609600"/>
          </a:xfrm>
          <a:prstGeom prst="rect">
            <a:avLst/>
          </a:prstGeom>
        </p:spPr>
      </p:pic>
      <p:sp>
        <p:nvSpPr>
          <p:cNvPr id="4" name="ZoneTexte 3"/>
          <p:cNvSpPr txBox="1"/>
          <p:nvPr/>
        </p:nvSpPr>
        <p:spPr>
          <a:xfrm>
            <a:off x="4828674" y="0"/>
            <a:ext cx="2245895" cy="646331"/>
          </a:xfrm>
          <a:prstGeom prst="rect">
            <a:avLst/>
          </a:prstGeom>
          <a:noFill/>
        </p:spPr>
        <p:txBody>
          <a:bodyPr wrap="square" rtlCol="0">
            <a:spAutoFit/>
          </a:bodyPr>
          <a:lstStyle/>
          <a:p>
            <a:r>
              <a:rPr lang="fr-CA" dirty="0" smtClean="0"/>
              <a:t>Et tout le monde est content(e).</a:t>
            </a:r>
            <a:endParaRPr lang="fr-CA" dirty="0"/>
          </a:p>
        </p:txBody>
      </p:sp>
    </p:spTree>
    <p:extLst>
      <p:ext uri="{BB962C8B-B14F-4D97-AF65-F5344CB8AC3E}">
        <p14:creationId xmlns:p14="http://schemas.microsoft.com/office/powerpoint/2010/main" val="24708344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782004">
            <a:off x="7277079" y="858752"/>
            <a:ext cx="4339708" cy="3455212"/>
          </a:xfrm>
          <a:prstGeom prst="rect">
            <a:avLst/>
          </a:prstGeom>
        </p:spPr>
      </p:pic>
      <p:pic>
        <p:nvPicPr>
          <p:cNvPr id="4" name="page 11 Alycia - 16-11-30 09.4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63025" y="6269038"/>
            <a:ext cx="609600" cy="609600"/>
          </a:xfrm>
          <a:prstGeom prst="rect">
            <a:avLst/>
          </a:prstGeom>
        </p:spPr>
      </p:pic>
      <p:sp>
        <p:nvSpPr>
          <p:cNvPr id="5" name="ZoneTexte 4"/>
          <p:cNvSpPr txBox="1"/>
          <p:nvPr/>
        </p:nvSpPr>
        <p:spPr>
          <a:xfrm rot="20050936">
            <a:off x="2823411" y="2917340"/>
            <a:ext cx="3128210" cy="646331"/>
          </a:xfrm>
          <a:prstGeom prst="rect">
            <a:avLst/>
          </a:prstGeom>
          <a:noFill/>
        </p:spPr>
        <p:txBody>
          <a:bodyPr wrap="square" rtlCol="0">
            <a:spAutoFit/>
          </a:bodyPr>
          <a:lstStyle/>
          <a:p>
            <a:r>
              <a:rPr lang="fr-CA" dirty="0" smtClean="0"/>
              <a:t>Le père Noël vous souhaite un JOYEUX </a:t>
            </a:r>
            <a:r>
              <a:rPr lang="fr-CA" dirty="0" err="1" smtClean="0"/>
              <a:t>NOëL</a:t>
            </a:r>
            <a:r>
              <a:rPr lang="fr-CA" dirty="0"/>
              <a:t> </a:t>
            </a:r>
            <a:r>
              <a:rPr lang="fr-CA" dirty="0" smtClean="0"/>
              <a:t>HOHOHO!!</a:t>
            </a:r>
            <a:endParaRPr lang="fr-CA" dirty="0"/>
          </a:p>
        </p:txBody>
      </p:sp>
    </p:spTree>
    <p:extLst>
      <p:ext uri="{BB962C8B-B14F-4D97-AF65-F5344CB8AC3E}">
        <p14:creationId xmlns:p14="http://schemas.microsoft.com/office/powerpoint/2010/main" val="11395664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53" y="1876928"/>
            <a:ext cx="7106652" cy="4981072"/>
          </a:xfrm>
          <a:prstGeom prst="rect">
            <a:avLst/>
          </a:prstGeom>
        </p:spPr>
      </p:pic>
      <p:sp>
        <p:nvSpPr>
          <p:cNvPr id="4" name="ZoneTexte 3"/>
          <p:cNvSpPr txBox="1"/>
          <p:nvPr/>
        </p:nvSpPr>
        <p:spPr>
          <a:xfrm>
            <a:off x="279400" y="228600"/>
            <a:ext cx="4893840" cy="646331"/>
          </a:xfrm>
          <a:prstGeom prst="rect">
            <a:avLst/>
          </a:prstGeom>
          <a:noFill/>
        </p:spPr>
        <p:txBody>
          <a:bodyPr wrap="none" rtlCol="0">
            <a:spAutoFit/>
          </a:bodyPr>
          <a:lstStyle/>
          <a:p>
            <a:r>
              <a:rPr lang="fr-CA" dirty="0" smtClean="0"/>
              <a:t>Le père Noël a perdu son bonnet. </a:t>
            </a:r>
            <a:r>
              <a:rPr lang="fr-CA" dirty="0"/>
              <a:t>O</a:t>
            </a:r>
            <a:r>
              <a:rPr lang="fr-CA" dirty="0" smtClean="0"/>
              <a:t>ù est le bonnet</a:t>
            </a:r>
          </a:p>
          <a:p>
            <a:r>
              <a:rPr lang="fr-CA" dirty="0"/>
              <a:t>r</a:t>
            </a:r>
            <a:r>
              <a:rPr lang="fr-CA" dirty="0" smtClean="0"/>
              <a:t>ouge du père </a:t>
            </a:r>
            <a:r>
              <a:rPr lang="fr-CA" dirty="0"/>
              <a:t>N</a:t>
            </a:r>
            <a:r>
              <a:rPr lang="fr-CA" dirty="0" smtClean="0"/>
              <a:t>oël?</a:t>
            </a:r>
            <a:endParaRPr lang="fr-CA" dirty="0"/>
          </a:p>
        </p:txBody>
      </p:sp>
    </p:spTree>
    <p:extLst>
      <p:ext uri="{BB962C8B-B14F-4D97-AF65-F5344CB8AC3E}">
        <p14:creationId xmlns:p14="http://schemas.microsoft.com/office/powerpoint/2010/main" val="18989503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631" y="0"/>
            <a:ext cx="5855369" cy="2999874"/>
          </a:xfrm>
          <a:prstGeom prst="rect">
            <a:avLst/>
          </a:prstGeom>
        </p:spPr>
      </p:pic>
      <p:pic>
        <p:nvPicPr>
          <p:cNvPr id="3" name="page 1 Alycia - 16-11-30 09.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8900" y="3332163"/>
            <a:ext cx="609600" cy="609600"/>
          </a:xfrm>
          <a:prstGeom prst="rect">
            <a:avLst/>
          </a:prstGeom>
        </p:spPr>
      </p:pic>
      <p:sp>
        <p:nvSpPr>
          <p:cNvPr id="6" name="ZoneTexte 5"/>
          <p:cNvSpPr txBox="1"/>
          <p:nvPr/>
        </p:nvSpPr>
        <p:spPr>
          <a:xfrm>
            <a:off x="128337" y="236036"/>
            <a:ext cx="6015789" cy="2031325"/>
          </a:xfrm>
          <a:prstGeom prst="rect">
            <a:avLst/>
          </a:prstGeom>
          <a:noFill/>
        </p:spPr>
        <p:txBody>
          <a:bodyPr wrap="square" rtlCol="0">
            <a:spAutoFit/>
          </a:bodyPr>
          <a:lstStyle/>
          <a:p>
            <a:r>
              <a:rPr lang="fr-CA" dirty="0" smtClean="0"/>
              <a:t>Dans un pays lointain vivait le père Noël. Il fait sa routine et tout allait très bien. Il va voir ses rennes et lui donne des pommes et des carottes et ensuite les lave. Maintenant il va voir la lutine vient le voir elle lui dit: -est-ce que je peux aller sur terre chercher des bonbons?</a:t>
            </a:r>
          </a:p>
          <a:p>
            <a:r>
              <a:rPr lang="fr-CA" dirty="0" smtClean="0"/>
              <a:t>:-HOHOHO mais oui mais fais attention aux humains.</a:t>
            </a:r>
          </a:p>
          <a:p>
            <a:r>
              <a:rPr lang="fr-CA" dirty="0" smtClean="0"/>
              <a:t>      </a:t>
            </a:r>
            <a:endParaRPr lang="fr-CA" dirty="0"/>
          </a:p>
        </p:txBody>
      </p:sp>
    </p:spTree>
    <p:extLst>
      <p:ext uri="{BB962C8B-B14F-4D97-AF65-F5344CB8AC3E}">
        <p14:creationId xmlns:p14="http://schemas.microsoft.com/office/powerpoint/2010/main" val="16991397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35"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747" y="0"/>
            <a:ext cx="5374105" cy="3416968"/>
          </a:xfrm>
          <a:prstGeom prst="rect">
            <a:avLst/>
          </a:prstGeom>
        </p:spPr>
      </p:pic>
      <p:pic>
        <p:nvPicPr>
          <p:cNvPr id="2" name="page 2 Alycia - 16-11-30 09.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02313" y="3846513"/>
            <a:ext cx="609600" cy="609600"/>
          </a:xfrm>
          <a:prstGeom prst="rect">
            <a:avLst/>
          </a:prstGeom>
        </p:spPr>
      </p:pic>
      <p:sp>
        <p:nvSpPr>
          <p:cNvPr id="7" name="ZoneTexte 6"/>
          <p:cNvSpPr txBox="1"/>
          <p:nvPr/>
        </p:nvSpPr>
        <p:spPr>
          <a:xfrm>
            <a:off x="176463" y="117447"/>
            <a:ext cx="2775284" cy="2308324"/>
          </a:xfrm>
          <a:prstGeom prst="rect">
            <a:avLst/>
          </a:prstGeom>
          <a:noFill/>
        </p:spPr>
        <p:txBody>
          <a:bodyPr wrap="square" rtlCol="0">
            <a:spAutoFit/>
          </a:bodyPr>
          <a:lstStyle/>
          <a:p>
            <a:r>
              <a:rPr lang="fr-CA" dirty="0" smtClean="0"/>
              <a:t>Elle ne revient pas c’est pas grave dit le père Noël c’est surement un enfant qui la capturé. Nous sommes beaucoup elle va revenir à l’été. Alors allons nous coucher. Il enfile le bas de son pyjama il enfile le haut.</a:t>
            </a:r>
            <a:endParaRPr lang="fr-CA" dirty="0"/>
          </a:p>
        </p:txBody>
      </p:sp>
      <p:sp>
        <p:nvSpPr>
          <p:cNvPr id="9" name="ZoneTexte 8"/>
          <p:cNvSpPr txBox="1"/>
          <p:nvPr/>
        </p:nvSpPr>
        <p:spPr>
          <a:xfrm>
            <a:off x="10266947" y="4151313"/>
            <a:ext cx="1925053" cy="2585323"/>
          </a:xfrm>
          <a:prstGeom prst="rect">
            <a:avLst/>
          </a:prstGeom>
          <a:noFill/>
        </p:spPr>
        <p:txBody>
          <a:bodyPr wrap="square" rtlCol="0">
            <a:spAutoFit/>
          </a:bodyPr>
          <a:lstStyle/>
          <a:p>
            <a:r>
              <a:rPr lang="fr-CA" dirty="0" smtClean="0"/>
              <a:t>Il voit un bouton rouge il enfile son bonnet rouge et va se coucher. Le lendemain matin le père Noël se regarda dans le miroir et cria:-HAAAAAAAAAA!!</a:t>
            </a:r>
            <a:endParaRPr lang="fr-CA" dirty="0"/>
          </a:p>
        </p:txBody>
      </p:sp>
    </p:spTree>
    <p:extLst>
      <p:ext uri="{BB962C8B-B14F-4D97-AF65-F5344CB8AC3E}">
        <p14:creationId xmlns:p14="http://schemas.microsoft.com/office/powerpoint/2010/main" val="30873259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681"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9369" y="481263"/>
            <a:ext cx="4574256" cy="6192253"/>
          </a:xfrm>
          <a:prstGeom prst="rect">
            <a:avLst/>
          </a:prstGeom>
        </p:spPr>
      </p:pic>
      <p:sp>
        <p:nvSpPr>
          <p:cNvPr id="9" name="ZoneTexte 8"/>
          <p:cNvSpPr txBox="1"/>
          <p:nvPr/>
        </p:nvSpPr>
        <p:spPr>
          <a:xfrm>
            <a:off x="208548" y="593558"/>
            <a:ext cx="6962274" cy="1754326"/>
          </a:xfrm>
          <a:prstGeom prst="rect">
            <a:avLst/>
          </a:prstGeom>
          <a:noFill/>
        </p:spPr>
        <p:txBody>
          <a:bodyPr wrap="square" rtlCol="0">
            <a:spAutoFit/>
          </a:bodyPr>
          <a:lstStyle/>
          <a:p>
            <a:r>
              <a:rPr lang="fr-CA" dirty="0" smtClean="0"/>
              <a:t>-J’ai plein bouton rouge dans mon visage et sur mon corps.</a:t>
            </a:r>
          </a:p>
          <a:p>
            <a:r>
              <a:rPr lang="fr-CA" dirty="0" smtClean="0"/>
              <a:t>Le père Noël alla voir mère Noël.</a:t>
            </a:r>
          </a:p>
          <a:p>
            <a:r>
              <a:rPr lang="fr-CA" dirty="0" smtClean="0"/>
              <a:t>-HAAAAAAAAAAAAAAAAA mais qu’est-ce que c’est passé avec ton visage et ton corps?</a:t>
            </a:r>
          </a:p>
          <a:p>
            <a:r>
              <a:rPr lang="fr-CA" dirty="0" smtClean="0"/>
              <a:t>-J’ai la varicelle j’en ai partout sur moi et ça pique!</a:t>
            </a:r>
          </a:p>
          <a:p>
            <a:endParaRPr lang="fr-CA" dirty="0" smtClean="0"/>
          </a:p>
        </p:txBody>
      </p:sp>
      <p:pic>
        <p:nvPicPr>
          <p:cNvPr id="2" name="page 3 Alycia - 16-11-30 09.4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37978" y="5198902"/>
            <a:ext cx="481269" cy="481269"/>
          </a:xfrm>
          <a:prstGeom prst="rect">
            <a:avLst/>
          </a:prstGeom>
        </p:spPr>
      </p:pic>
    </p:spTree>
    <p:extLst>
      <p:ext uri="{BB962C8B-B14F-4D97-AF65-F5344CB8AC3E}">
        <p14:creationId xmlns:p14="http://schemas.microsoft.com/office/powerpoint/2010/main" val="25675236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23"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ge 5 Alycia - 16-11-30 09.4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79575" y="5273675"/>
            <a:ext cx="609600" cy="609600"/>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050" y="1657600"/>
            <a:ext cx="6038182" cy="4518226"/>
          </a:xfrm>
          <a:prstGeom prst="rect">
            <a:avLst/>
          </a:prstGeom>
        </p:spPr>
      </p:pic>
      <p:pic>
        <p:nvPicPr>
          <p:cNvPr id="9" name="page 4 Alycia - 16-11-30 09.4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317541" y="252246"/>
            <a:ext cx="609600" cy="609600"/>
          </a:xfrm>
          <a:prstGeom prst="rect">
            <a:avLst/>
          </a:prstGeom>
        </p:spPr>
      </p:pic>
      <p:sp>
        <p:nvSpPr>
          <p:cNvPr id="10" name="ZoneTexte 9"/>
          <p:cNvSpPr txBox="1"/>
          <p:nvPr/>
        </p:nvSpPr>
        <p:spPr>
          <a:xfrm>
            <a:off x="7379368" y="2209383"/>
            <a:ext cx="2983832" cy="1477328"/>
          </a:xfrm>
          <a:prstGeom prst="rect">
            <a:avLst/>
          </a:prstGeom>
          <a:noFill/>
        </p:spPr>
        <p:txBody>
          <a:bodyPr wrap="square" rtlCol="0">
            <a:spAutoFit/>
          </a:bodyPr>
          <a:lstStyle/>
          <a:p>
            <a:r>
              <a:rPr lang="fr-CA" dirty="0" smtClean="0"/>
              <a:t>-Allez vient père Noël on  va aller dans la machine.</a:t>
            </a:r>
          </a:p>
          <a:p>
            <a:r>
              <a:rPr lang="fr-CA" dirty="0" smtClean="0"/>
              <a:t>-Quel machine?</a:t>
            </a:r>
          </a:p>
          <a:p>
            <a:r>
              <a:rPr lang="fr-CA" dirty="0" smtClean="0"/>
              <a:t>-La machine pour ne plus avoir la varicelle.</a:t>
            </a:r>
            <a:endParaRPr lang="fr-CA" dirty="0"/>
          </a:p>
        </p:txBody>
      </p:sp>
    </p:spTree>
    <p:extLst>
      <p:ext uri="{BB962C8B-B14F-4D97-AF65-F5344CB8AC3E}">
        <p14:creationId xmlns:p14="http://schemas.microsoft.com/office/powerpoint/2010/main" val="25083895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937"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0632" y="561475"/>
            <a:ext cx="3662613" cy="6176210"/>
          </a:xfrm>
        </p:spPr>
      </p:pic>
      <p:pic>
        <p:nvPicPr>
          <p:cNvPr id="5" name="page 5 Alycia - 16-11-30 09.4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6331703" y="70227"/>
            <a:ext cx="609600" cy="982495"/>
          </a:xfrm>
          <a:prstGeom prst="rect">
            <a:avLst/>
          </a:prstGeom>
        </p:spPr>
      </p:pic>
      <p:sp>
        <p:nvSpPr>
          <p:cNvPr id="6" name="ZoneTexte 5"/>
          <p:cNvSpPr txBox="1"/>
          <p:nvPr/>
        </p:nvSpPr>
        <p:spPr>
          <a:xfrm>
            <a:off x="4166018" y="3326414"/>
            <a:ext cx="4940969" cy="646331"/>
          </a:xfrm>
          <a:prstGeom prst="rect">
            <a:avLst/>
          </a:prstGeom>
          <a:noFill/>
        </p:spPr>
        <p:txBody>
          <a:bodyPr wrap="square" rtlCol="0">
            <a:spAutoFit/>
          </a:bodyPr>
          <a:lstStyle/>
          <a:p>
            <a:r>
              <a:rPr lang="fr-CA" dirty="0" smtClean="0"/>
              <a:t>-OIS </a:t>
            </a:r>
            <a:r>
              <a:rPr lang="fr-CA" dirty="0" err="1" smtClean="0"/>
              <a:t>OIS</a:t>
            </a:r>
            <a:r>
              <a:rPr lang="fr-CA" dirty="0" smtClean="0"/>
              <a:t> le père Noël est trop gros pour entrer dans la machine.</a:t>
            </a:r>
            <a:endParaRPr lang="fr-CA" dirty="0"/>
          </a:p>
        </p:txBody>
      </p:sp>
    </p:spTree>
    <p:extLst>
      <p:ext uri="{BB962C8B-B14F-4D97-AF65-F5344CB8AC3E}">
        <p14:creationId xmlns:p14="http://schemas.microsoft.com/office/powerpoint/2010/main" val="26192746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4379"/>
            <a:ext cx="8903369" cy="5197642"/>
          </a:xfrm>
          <a:prstGeom prst="rect">
            <a:avLst/>
          </a:prstGeom>
        </p:spPr>
      </p:pic>
      <p:pic>
        <p:nvPicPr>
          <p:cNvPr id="3" name="page 6 Alycia - 16-11-30 09.4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87516" y="5578559"/>
            <a:ext cx="609600" cy="609600"/>
          </a:xfrm>
          <a:prstGeom prst="rect">
            <a:avLst/>
          </a:prstGeom>
        </p:spPr>
      </p:pic>
      <p:sp>
        <p:nvSpPr>
          <p:cNvPr id="5" name="ZoneTexte 4"/>
          <p:cNvSpPr txBox="1"/>
          <p:nvPr/>
        </p:nvSpPr>
        <p:spPr>
          <a:xfrm>
            <a:off x="8758989" y="2743200"/>
            <a:ext cx="3144253" cy="369332"/>
          </a:xfrm>
          <a:prstGeom prst="rect">
            <a:avLst/>
          </a:prstGeom>
          <a:noFill/>
        </p:spPr>
        <p:txBody>
          <a:bodyPr wrap="square" rtlCol="0">
            <a:spAutoFit/>
          </a:bodyPr>
          <a:lstStyle/>
          <a:p>
            <a:r>
              <a:rPr lang="fr-CA" dirty="0" smtClean="0"/>
              <a:t>Plan B: -bois la potion.</a:t>
            </a:r>
            <a:endParaRPr lang="fr-CA" dirty="0"/>
          </a:p>
        </p:txBody>
      </p:sp>
    </p:spTree>
    <p:extLst>
      <p:ext uri="{BB962C8B-B14F-4D97-AF65-F5344CB8AC3E}">
        <p14:creationId xmlns:p14="http://schemas.microsoft.com/office/powerpoint/2010/main" val="33793768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661" y="0"/>
            <a:ext cx="7240002" cy="5260057"/>
          </a:xfrm>
          <a:prstGeom prst="rect">
            <a:avLst/>
          </a:prstGeom>
        </p:spPr>
      </p:pic>
      <p:pic>
        <p:nvPicPr>
          <p:cNvPr id="3" name="page 7 Alycia - 16-11-30 09.4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1999" y="5260057"/>
            <a:ext cx="609600" cy="609600"/>
          </a:xfrm>
          <a:prstGeom prst="rect">
            <a:avLst/>
          </a:prstGeom>
        </p:spPr>
      </p:pic>
      <p:sp>
        <p:nvSpPr>
          <p:cNvPr id="4" name="ZoneTexte 3"/>
          <p:cNvSpPr txBox="1"/>
          <p:nvPr/>
        </p:nvSpPr>
        <p:spPr>
          <a:xfrm>
            <a:off x="2021305" y="0"/>
            <a:ext cx="2962777" cy="1754326"/>
          </a:xfrm>
          <a:prstGeom prst="rect">
            <a:avLst/>
          </a:prstGeom>
          <a:noFill/>
        </p:spPr>
        <p:txBody>
          <a:bodyPr wrap="square" rtlCol="0">
            <a:spAutoFit/>
          </a:bodyPr>
          <a:lstStyle/>
          <a:p>
            <a:r>
              <a:rPr lang="fr-CA" dirty="0" smtClean="0"/>
              <a:t>C’est pire il est rendu avec un queue de castor et c’est aujourd’hui Noël. Si seulement Lulu la lutine était là, elle au moins elle pourrait m’aider.</a:t>
            </a:r>
            <a:endParaRPr lang="fr-CA" dirty="0"/>
          </a:p>
        </p:txBody>
      </p:sp>
    </p:spTree>
    <p:extLst>
      <p:ext uri="{BB962C8B-B14F-4D97-AF65-F5344CB8AC3E}">
        <p14:creationId xmlns:p14="http://schemas.microsoft.com/office/powerpoint/2010/main" val="15849105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1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0778" y="1577641"/>
            <a:ext cx="4578767" cy="5280359"/>
          </a:xfrm>
          <a:prstGeom prst="rect">
            <a:avLst/>
          </a:prstGeom>
        </p:spPr>
      </p:pic>
      <p:pic>
        <p:nvPicPr>
          <p:cNvPr id="3" name="page 8 Alycia - 16-11-30 09.4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59739" y="246146"/>
            <a:ext cx="609600" cy="609600"/>
          </a:xfrm>
          <a:prstGeom prst="rect">
            <a:avLst/>
          </a:prstGeom>
        </p:spPr>
      </p:pic>
      <p:sp>
        <p:nvSpPr>
          <p:cNvPr id="4" name="ZoneTexte 3"/>
          <p:cNvSpPr txBox="1"/>
          <p:nvPr/>
        </p:nvSpPr>
        <p:spPr>
          <a:xfrm>
            <a:off x="2470484" y="855746"/>
            <a:ext cx="3160294" cy="2585323"/>
          </a:xfrm>
          <a:prstGeom prst="rect">
            <a:avLst/>
          </a:prstGeom>
          <a:noFill/>
        </p:spPr>
        <p:txBody>
          <a:bodyPr wrap="square" rtlCol="0">
            <a:spAutoFit/>
          </a:bodyPr>
          <a:lstStyle/>
          <a:p>
            <a:r>
              <a:rPr lang="fr-CA" dirty="0" smtClean="0"/>
              <a:t>Il va voir les farfadets et lui demande:</a:t>
            </a:r>
          </a:p>
          <a:p>
            <a:r>
              <a:rPr lang="fr-CA" dirty="0" smtClean="0"/>
              <a:t>-Pouvez-vous me lancer un sort pour que je n’ai plus la varicelle?</a:t>
            </a:r>
            <a:endParaRPr lang="fr-CA" dirty="0"/>
          </a:p>
          <a:p>
            <a:r>
              <a:rPr lang="fr-CA" dirty="0" smtClean="0"/>
              <a:t>-Oui.</a:t>
            </a:r>
          </a:p>
          <a:p>
            <a:r>
              <a:rPr lang="fr-CA" dirty="0" smtClean="0"/>
              <a:t>-Merci.</a:t>
            </a:r>
          </a:p>
          <a:p>
            <a:r>
              <a:rPr lang="fr-CA" dirty="0" smtClean="0"/>
              <a:t>-ABRAQUADABRA POUFE!!</a:t>
            </a:r>
          </a:p>
          <a:p>
            <a:r>
              <a:rPr lang="fr-CA" dirty="0" smtClean="0"/>
              <a:t>-Merci.</a:t>
            </a:r>
          </a:p>
        </p:txBody>
      </p:sp>
    </p:spTree>
    <p:extLst>
      <p:ext uri="{BB962C8B-B14F-4D97-AF65-F5344CB8AC3E}">
        <p14:creationId xmlns:p14="http://schemas.microsoft.com/office/powerpoint/2010/main" val="23395820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93"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371</Words>
  <Application>Microsoft Macintosh PowerPoint</Application>
  <PresentationFormat>Personnalisé</PresentationFormat>
  <Paragraphs>26</Paragraphs>
  <Slides>13</Slides>
  <Notes>0</Notes>
  <HiddenSlides>0</HiddenSlides>
  <MMClips>12</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Commission Scolaire de Portneuf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Epsa-élève</dc:creator>
  <cp:lastModifiedBy>Joanie Trudel</cp:lastModifiedBy>
  <cp:revision>23</cp:revision>
  <dcterms:created xsi:type="dcterms:W3CDTF">2016-12-08T15:47:50Z</dcterms:created>
  <dcterms:modified xsi:type="dcterms:W3CDTF">2016-12-13T12:40:18Z</dcterms:modified>
</cp:coreProperties>
</file>