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92" d="100"/>
          <a:sy n="92" d="100"/>
        </p:scale>
        <p:origin x="-15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16-12-14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9005"/>
            <a:ext cx="7808976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smtClean="0"/>
              <a:t>Cliquez pour modifier le style des sous-titres du masque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284163" y="6227064"/>
            <a:ext cx="8574087" cy="17373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0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16-12-14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8360242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67338"/>
            <a:ext cx="8304213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16-12-14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284163" y="4280647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8"/>
          </a:xfrm>
          <a:noFill/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44927"/>
            <a:ext cx="8304213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16-12-14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, imag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400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16-12-14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4163" y="4267200"/>
            <a:ext cx="2743200" cy="2120153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4" y="4419600"/>
            <a:ext cx="2475395" cy="510988"/>
          </a:xfrm>
          <a:noFill/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CA" smtClean="0"/>
              <a:t>Faire glisser l'image vers l'espace réservé ou cliquer sur l'icône pour l'ajouter</a:t>
            </a:r>
            <a:endParaRPr/>
          </a:p>
        </p:txBody>
      </p:sp>
      <p:grpSp>
        <p:nvGrpSpPr>
          <p:cNvPr id="8" name="Group 14"/>
          <p:cNvGrpSpPr/>
          <p:nvPr/>
        </p:nvGrpSpPr>
        <p:grpSpPr>
          <a:xfrm>
            <a:off x="284163" y="461682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21013" y="4801575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1" y="4800600"/>
            <a:ext cx="5691651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5" y="5367338"/>
            <a:ext cx="5653507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16-12-14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16-12-14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13882" y="2857535"/>
            <a:ext cx="5934615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5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16-12-14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5400000">
            <a:off x="4658724" y="3355723"/>
            <a:ext cx="5934456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16-12-14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16-12-14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058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CA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smtClean="0"/>
              <a:t>Cliquez pour modifier le style des sous-titres du masque</a:t>
            </a:r>
            <a:endParaRPr dirty="0"/>
          </a:p>
        </p:txBody>
      </p:sp>
      <p:grpSp>
        <p:nvGrpSpPr>
          <p:cNvPr id="7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44728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</a:pPr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16-12-14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3754"/>
            <a:ext cx="8574087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CA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16-12-14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7"/>
            <a:ext cx="7772400" cy="1048871"/>
          </a:xfrm>
          <a:noFill/>
        </p:spPr>
        <p:txBody>
          <a:bodyPr anchor="b" anchorCtr="0">
            <a:normAutofit/>
          </a:bodyPr>
          <a:lstStyle>
            <a:lvl1pPr algn="l">
              <a:defRPr sz="4200" b="0" i="0" cap="none" baseline="0"/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7" y="5862918"/>
            <a:ext cx="7732059" cy="40341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16-12-14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16-12-14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16-12-14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16-12-14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3" y="2133600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251665B-C24A-4702-B522-6A4334602E03}" type="datetimeFigureOut">
              <a:rPr lang="en-US" smtClean="0"/>
              <a:t>16-12-14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smtClean="0"/>
              <a:t>Cliquez et modifiez le titre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r" defTabSz="914400" rtl="0" eaLnBrk="1" latinLnBrk="0" hangingPunct="1">
        <a:spcBef>
          <a:spcPct val="0"/>
        </a:spcBef>
        <a:buNone/>
        <a:defRPr sz="4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6000" dirty="0" smtClean="0"/>
              <a:t>Mon histoire numérique</a:t>
            </a:r>
            <a:endParaRPr lang="fr-FR" sz="60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fr-FR" sz="2400" dirty="0" smtClean="0"/>
              <a:t>Projet PIC</a:t>
            </a:r>
            <a:endParaRPr lang="fr-FR" sz="2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085" y="2912250"/>
            <a:ext cx="2997200" cy="27051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5117" y="3422650"/>
            <a:ext cx="35052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730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6000" dirty="0" smtClean="0"/>
              <a:t>Partir d’un besoin</a:t>
            </a:r>
            <a:endParaRPr lang="fr-FR" sz="6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82178" y="2133600"/>
            <a:ext cx="7076747" cy="3992563"/>
          </a:xfrm>
        </p:spPr>
        <p:txBody>
          <a:bodyPr/>
          <a:lstStyle/>
          <a:p>
            <a:r>
              <a:rPr lang="fr-FR" i="1" dirty="0" smtClean="0"/>
              <a:t> Mission de l’école: </a:t>
            </a:r>
            <a:r>
              <a:rPr lang="fr-FR" dirty="0" smtClean="0"/>
              <a:t>Faire écrire davantage les élèves</a:t>
            </a:r>
          </a:p>
          <a:p>
            <a:r>
              <a:rPr lang="fr-FR" i="1" dirty="0" smtClean="0"/>
              <a:t>Quand écrire est une t</a:t>
            </a:r>
            <a:r>
              <a:rPr lang="fr-FR" i="1" dirty="0" smtClean="0"/>
              <a:t>âche difficile</a:t>
            </a:r>
            <a:endParaRPr lang="fr-FR" i="1" dirty="0" smtClean="0"/>
          </a:p>
          <a:p>
            <a:r>
              <a:rPr lang="fr-FR" i="1" dirty="0" smtClean="0"/>
              <a:t>Écrire pour le plaisir</a:t>
            </a:r>
          </a:p>
          <a:p>
            <a:r>
              <a:rPr lang="fr-FR" i="1" dirty="0" smtClean="0"/>
              <a:t>Accès aux outils numériques</a:t>
            </a:r>
          </a:p>
          <a:p>
            <a:r>
              <a:rPr lang="fr-FR" i="1" dirty="0" smtClean="0"/>
              <a:t>Écrire dans un autre contexte que l’évaluation</a:t>
            </a:r>
          </a:p>
          <a:p>
            <a:pPr marL="0" indent="0">
              <a:buNone/>
            </a:pPr>
            <a:endParaRPr lang="fr-FR" i="1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1382" y="2761148"/>
            <a:ext cx="1726760" cy="1800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315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6000" dirty="0" smtClean="0"/>
              <a:t>Échéancier</a:t>
            </a:r>
            <a:endParaRPr lang="fr-FR" sz="6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4163" y="1863774"/>
            <a:ext cx="8574087" cy="3948441"/>
          </a:xfrm>
        </p:spPr>
        <p:txBody>
          <a:bodyPr>
            <a:normAutofit fontScale="92500" lnSpcReduction="10000"/>
          </a:bodyPr>
          <a:lstStyle/>
          <a:p>
            <a:pPr fontAlgn="base">
              <a:lnSpc>
                <a:spcPct val="50000"/>
              </a:lnSpc>
            </a:pPr>
            <a:r>
              <a:rPr lang="fr-FR" b="1" dirty="0"/>
              <a:t>1</a:t>
            </a:r>
            <a:r>
              <a:rPr lang="fr-FR" b="1" baseline="30000" dirty="0"/>
              <a:t>ère</a:t>
            </a:r>
            <a:r>
              <a:rPr lang="fr-FR" b="1" dirty="0"/>
              <a:t> semaine </a:t>
            </a:r>
            <a:r>
              <a:rPr lang="fr-FR" dirty="0"/>
              <a:t>: </a:t>
            </a:r>
            <a:r>
              <a:rPr lang="fr-FR" dirty="0" smtClean="0"/>
              <a:t>Brouillon avec croquis</a:t>
            </a:r>
            <a:endParaRPr lang="fr-CA" dirty="0"/>
          </a:p>
          <a:p>
            <a:pPr marL="0" lvl="0" indent="0" fontAlgn="base">
              <a:lnSpc>
                <a:spcPct val="50000"/>
              </a:lnSpc>
              <a:buNone/>
            </a:pPr>
            <a:r>
              <a:rPr lang="fr-FR" i="1" dirty="0" smtClean="0"/>
              <a:t>		 Explication </a:t>
            </a:r>
            <a:r>
              <a:rPr lang="fr-FR" i="1" dirty="0"/>
              <a:t>de la structure du récit (3 temps)</a:t>
            </a:r>
            <a:endParaRPr lang="fr-CA" dirty="0"/>
          </a:p>
          <a:p>
            <a:pPr marL="0" lvl="0" indent="0" fontAlgn="base">
              <a:lnSpc>
                <a:spcPct val="50000"/>
              </a:lnSpc>
              <a:buNone/>
            </a:pPr>
            <a:r>
              <a:rPr lang="fr-FR" i="1" dirty="0" smtClean="0"/>
              <a:t>		 Créer </a:t>
            </a:r>
            <a:r>
              <a:rPr lang="fr-FR" i="1" dirty="0"/>
              <a:t>un canevas de brouillon sur Publisher (moi</a:t>
            </a:r>
            <a:r>
              <a:rPr lang="fr-FR" i="1" dirty="0" smtClean="0"/>
              <a:t>)</a:t>
            </a:r>
          </a:p>
          <a:p>
            <a:pPr fontAlgn="base"/>
            <a:r>
              <a:rPr lang="fr-CA" dirty="0"/>
              <a:t> </a:t>
            </a:r>
            <a:r>
              <a:rPr lang="fr-FR" b="1" dirty="0"/>
              <a:t>2</a:t>
            </a:r>
            <a:r>
              <a:rPr lang="fr-FR" b="1" baseline="30000" dirty="0"/>
              <a:t>e</a:t>
            </a:r>
            <a:r>
              <a:rPr lang="fr-FR" b="1" dirty="0"/>
              <a:t> semaine </a:t>
            </a:r>
            <a:r>
              <a:rPr lang="fr-FR" dirty="0"/>
              <a:t>: Brouillon de l’histoire avec croquis</a:t>
            </a:r>
            <a:r>
              <a:rPr lang="fr-CA" dirty="0"/>
              <a:t> </a:t>
            </a:r>
            <a:r>
              <a:rPr lang="fr-FR" i="1" dirty="0" smtClean="0"/>
              <a:t>Modélisation 			    	des différents plans possibles dans les croquis 			    		(photos)</a:t>
            </a:r>
          </a:p>
          <a:p>
            <a:pPr fontAlgn="base"/>
            <a:r>
              <a:rPr lang="fr-FR" b="1" dirty="0"/>
              <a:t>3</a:t>
            </a:r>
            <a:r>
              <a:rPr lang="fr-FR" b="1" baseline="30000" dirty="0"/>
              <a:t>e</a:t>
            </a:r>
            <a:r>
              <a:rPr lang="fr-FR" b="1" dirty="0"/>
              <a:t> semaine </a:t>
            </a:r>
            <a:r>
              <a:rPr lang="fr-FR" dirty="0"/>
              <a:t>: Brouillon de l’histoire avec croquis et début de la </a:t>
            </a:r>
            <a:r>
              <a:rPr lang="fr-FR" dirty="0" smtClean="0"/>
              <a:t>			  construction des saynètes</a:t>
            </a:r>
            <a:r>
              <a:rPr lang="fr-CA" dirty="0"/>
              <a:t> </a:t>
            </a:r>
          </a:p>
          <a:p>
            <a:pPr lvl="4" fontAlgn="base"/>
            <a:r>
              <a:rPr lang="fr-FR" i="1" dirty="0"/>
              <a:t>Modélisation de la construction des saynètes avec les </a:t>
            </a:r>
            <a:r>
              <a:rPr lang="fr-FR" i="1" dirty="0" smtClean="0"/>
              <a:t>Lego</a:t>
            </a:r>
            <a:endParaRPr lang="fr-CA" dirty="0"/>
          </a:p>
          <a:p>
            <a:pPr fontAlgn="base"/>
            <a:r>
              <a:rPr lang="fr-FR" b="1" dirty="0" smtClean="0"/>
              <a:t>4</a:t>
            </a:r>
            <a:r>
              <a:rPr lang="fr-FR" b="1" baseline="30000" dirty="0" smtClean="0"/>
              <a:t>e</a:t>
            </a:r>
            <a:r>
              <a:rPr lang="fr-FR" b="1" dirty="0" smtClean="0"/>
              <a:t> </a:t>
            </a:r>
            <a:r>
              <a:rPr lang="fr-FR" b="1" dirty="0"/>
              <a:t>semaine </a:t>
            </a:r>
            <a:r>
              <a:rPr lang="fr-FR" dirty="0"/>
              <a:t>: Construction des saynètes et prise de photos</a:t>
            </a:r>
            <a:r>
              <a:rPr lang="fr-CA" dirty="0"/>
              <a:t> </a:t>
            </a:r>
            <a:r>
              <a:rPr lang="fr-CA" dirty="0"/>
              <a:t> </a:t>
            </a:r>
            <a:r>
              <a:rPr lang="fr-FR" i="1" dirty="0" smtClean="0"/>
              <a:t>		   </a:t>
            </a:r>
          </a:p>
          <a:p>
            <a:pPr marL="0" lvl="0" indent="0" fontAlgn="base">
              <a:lnSpc>
                <a:spcPct val="50000"/>
              </a:lnSpc>
              <a:buNone/>
            </a:pPr>
            <a:endParaRPr lang="fr-CA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3068" y="4888596"/>
            <a:ext cx="1509078" cy="173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70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6000" dirty="0" smtClean="0"/>
              <a:t>Échéancier (suite)</a:t>
            </a:r>
            <a:endParaRPr lang="fr-FR" sz="6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4163" y="2133600"/>
            <a:ext cx="8574087" cy="3992563"/>
          </a:xfrm>
        </p:spPr>
        <p:txBody>
          <a:bodyPr/>
          <a:lstStyle/>
          <a:p>
            <a:r>
              <a:rPr lang="fr-FR" b="1" dirty="0"/>
              <a:t>5</a:t>
            </a:r>
            <a:r>
              <a:rPr lang="fr-FR" b="1" baseline="30000" dirty="0"/>
              <a:t>e</a:t>
            </a:r>
            <a:r>
              <a:rPr lang="fr-FR" b="1" dirty="0"/>
              <a:t> semaine </a:t>
            </a:r>
            <a:r>
              <a:rPr lang="fr-FR" dirty="0"/>
              <a:t>:</a:t>
            </a:r>
            <a:r>
              <a:rPr lang="fr-FR" b="1" dirty="0"/>
              <a:t> </a:t>
            </a:r>
            <a:r>
              <a:rPr lang="fr-FR" dirty="0"/>
              <a:t>Construction des saynètes et prise de photos</a:t>
            </a:r>
            <a:r>
              <a:rPr lang="fr-CA" dirty="0"/>
              <a:t> </a:t>
            </a:r>
          </a:p>
          <a:p>
            <a:r>
              <a:rPr lang="fr-FR" b="1" dirty="0"/>
              <a:t>6</a:t>
            </a:r>
            <a:r>
              <a:rPr lang="fr-FR" b="1" baseline="30000" dirty="0"/>
              <a:t>e</a:t>
            </a:r>
            <a:r>
              <a:rPr lang="fr-FR" b="1" dirty="0"/>
              <a:t> semaine </a:t>
            </a:r>
            <a:r>
              <a:rPr lang="fr-FR" dirty="0"/>
              <a:t>: Enregistrement de l’audio</a:t>
            </a:r>
            <a:r>
              <a:rPr lang="fr-CA" dirty="0"/>
              <a:t> </a:t>
            </a:r>
            <a:endParaRPr lang="fr-CA" dirty="0" smtClean="0"/>
          </a:p>
          <a:p>
            <a:endParaRPr lang="fr-CA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274" y="3434453"/>
            <a:ext cx="3943866" cy="269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733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6000" dirty="0" smtClean="0"/>
              <a:t>Réalisations des élèves</a:t>
            </a:r>
            <a:endParaRPr lang="fr-FR" sz="6000" dirty="0"/>
          </a:p>
        </p:txBody>
      </p:sp>
      <p:pic>
        <p:nvPicPr>
          <p:cNvPr id="10" name="Espace réservé du contenu 9" descr="Halftone2_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29" b="9329"/>
          <a:stretch>
            <a:fillRect/>
          </a:stretch>
        </p:blipFill>
        <p:spPr>
          <a:xfrm>
            <a:off x="284163" y="1739900"/>
            <a:ext cx="8574087" cy="4679950"/>
          </a:xfrm>
        </p:spPr>
      </p:pic>
    </p:spTree>
    <p:extLst>
      <p:ext uri="{BB962C8B-B14F-4D97-AF65-F5344CB8AC3E}">
        <p14:creationId xmlns:p14="http://schemas.microsoft.com/office/powerpoint/2010/main" val="3495879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6000" dirty="0" smtClean="0"/>
              <a:t>Difficultés rencontrées</a:t>
            </a:r>
            <a:endParaRPr lang="fr-FR" sz="6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4163" y="1863776"/>
            <a:ext cx="8574087" cy="4262388"/>
          </a:xfrm>
        </p:spPr>
        <p:txBody>
          <a:bodyPr/>
          <a:lstStyle/>
          <a:p>
            <a:pPr marL="0" indent="0">
              <a:buNone/>
            </a:pPr>
            <a:endParaRPr lang="fr-FR" dirty="0"/>
          </a:p>
          <a:p>
            <a:r>
              <a:rPr lang="fr-FR" dirty="0" smtClean="0"/>
              <a:t>Modification des feuilles pour l’histoire</a:t>
            </a:r>
          </a:p>
          <a:p>
            <a:r>
              <a:rPr lang="fr-FR" dirty="0" smtClean="0"/>
              <a:t>Correction + les temps du récit</a:t>
            </a:r>
          </a:p>
          <a:p>
            <a:r>
              <a:rPr lang="fr-FR" dirty="0" smtClean="0"/>
              <a:t>Les applications Book Creator et </a:t>
            </a:r>
            <a:r>
              <a:rPr lang="fr-FR" dirty="0" err="1" smtClean="0"/>
              <a:t>Halftone</a:t>
            </a:r>
            <a:r>
              <a:rPr lang="fr-FR" dirty="0" smtClean="0"/>
              <a:t> 2</a:t>
            </a:r>
          </a:p>
          <a:p>
            <a:r>
              <a:rPr lang="fr-FR" dirty="0"/>
              <a:t>L’attitude des </a:t>
            </a:r>
            <a:r>
              <a:rPr lang="fr-FR" dirty="0" smtClean="0"/>
              <a:t>élèves</a:t>
            </a:r>
          </a:p>
          <a:p>
            <a:r>
              <a:rPr lang="fr-FR" dirty="0"/>
              <a:t>Gestion du groupe</a:t>
            </a:r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428614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6000" dirty="0" smtClean="0"/>
              <a:t>Impact chez les élèves</a:t>
            </a:r>
            <a:endParaRPr lang="fr-FR" sz="6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4163" y="1849970"/>
            <a:ext cx="8574087" cy="4276194"/>
          </a:xfrm>
        </p:spPr>
        <p:txBody>
          <a:bodyPr/>
          <a:lstStyle/>
          <a:p>
            <a:endParaRPr lang="fr-FR" dirty="0" smtClean="0"/>
          </a:p>
          <a:p>
            <a:endParaRPr lang="fr-FR" dirty="0"/>
          </a:p>
          <a:p>
            <a:r>
              <a:rPr lang="fr-FR" sz="3200" dirty="0" smtClean="0"/>
              <a:t>Une envie de créer</a:t>
            </a:r>
          </a:p>
          <a:p>
            <a:r>
              <a:rPr lang="fr-FR" sz="3200" dirty="0" smtClean="0"/>
              <a:t>La confiance en soi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2730" y="3257100"/>
            <a:ext cx="5839460" cy="36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431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pectrum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Spectrum">
      <a:majorFont>
        <a:latin typeface="Corbe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Spectrum.thmx</Template>
  <TotalTime>477</TotalTime>
  <Words>103</Words>
  <Application>Microsoft Macintosh PowerPoint</Application>
  <PresentationFormat>Présentation à l'écran (4:3)</PresentationFormat>
  <Paragraphs>36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Spectrum</vt:lpstr>
      <vt:lpstr>Mon histoire numérique</vt:lpstr>
      <vt:lpstr>Partir d’un besoin</vt:lpstr>
      <vt:lpstr>Échéancier</vt:lpstr>
      <vt:lpstr>Échéancier (suite)</vt:lpstr>
      <vt:lpstr>Réalisations des élèves</vt:lpstr>
      <vt:lpstr>Difficultés rencontrées</vt:lpstr>
      <vt:lpstr>Impact chez les élèves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 histoire numérique</dc:title>
  <dc:creator>Isabelle Elliott</dc:creator>
  <cp:lastModifiedBy>Isabelle Elliott</cp:lastModifiedBy>
  <cp:revision>9</cp:revision>
  <dcterms:created xsi:type="dcterms:W3CDTF">2016-12-15T02:57:20Z</dcterms:created>
  <dcterms:modified xsi:type="dcterms:W3CDTF">2016-12-15T10:55:08Z</dcterms:modified>
</cp:coreProperties>
</file>