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2" r:id="rId7"/>
    <p:sldId id="268" r:id="rId8"/>
    <p:sldId id="267" r:id="rId9"/>
    <p:sldId id="266" r:id="rId10"/>
    <p:sldId id="265" r:id="rId11"/>
    <p:sldId id="264" r:id="rId12"/>
    <p:sldId id="269" r:id="rId13"/>
    <p:sldId id="271" r:id="rId14"/>
    <p:sldId id="273" r:id="rId15"/>
    <p:sldId id="272" r:id="rId16"/>
    <p:sldId id="270" r:id="rId17"/>
    <p:sldId id="274" r:id="rId18"/>
    <p:sldId id="275" r:id="rId19"/>
    <p:sldId id="276" r:id="rId20"/>
    <p:sldId id="277" r:id="rId21"/>
    <p:sldId id="278" r:id="rId22"/>
    <p:sldId id="279" r:id="rId23"/>
    <p:sldId id="261" r:id="rId24"/>
    <p:sldId id="260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D8726-EF70-4745-9F95-32F3B63CE4C0}" type="datetimeFigureOut">
              <a:rPr lang="fr-FR" smtClean="0"/>
              <a:t>30/11/2016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E2B3-DEE0-411C-9FC9-12CA23921D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6940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D8726-EF70-4745-9F95-32F3B63CE4C0}" type="datetimeFigureOut">
              <a:rPr lang="fr-FR" smtClean="0"/>
              <a:t>30/11/2016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E2B3-DEE0-411C-9FC9-12CA23921D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9657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D8726-EF70-4745-9F95-32F3B63CE4C0}" type="datetimeFigureOut">
              <a:rPr lang="fr-FR" smtClean="0"/>
              <a:t>30/11/2016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E2B3-DEE0-411C-9FC9-12CA23921D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9164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D8726-EF70-4745-9F95-32F3B63CE4C0}" type="datetimeFigureOut">
              <a:rPr lang="fr-FR" smtClean="0"/>
              <a:t>30/11/2016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E2B3-DEE0-411C-9FC9-12CA23921D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949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D8726-EF70-4745-9F95-32F3B63CE4C0}" type="datetimeFigureOut">
              <a:rPr lang="fr-FR" smtClean="0"/>
              <a:t>30/11/2016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E2B3-DEE0-411C-9FC9-12CA23921D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2863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D8726-EF70-4745-9F95-32F3B63CE4C0}" type="datetimeFigureOut">
              <a:rPr lang="fr-FR" smtClean="0"/>
              <a:t>30/11/2016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E2B3-DEE0-411C-9FC9-12CA23921D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286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D8726-EF70-4745-9F95-32F3B63CE4C0}" type="datetimeFigureOut">
              <a:rPr lang="fr-FR" smtClean="0"/>
              <a:t>30/11/2016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E2B3-DEE0-411C-9FC9-12CA23921D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6937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D8726-EF70-4745-9F95-32F3B63CE4C0}" type="datetimeFigureOut">
              <a:rPr lang="fr-FR" smtClean="0"/>
              <a:t>30/11/2016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E2B3-DEE0-411C-9FC9-12CA23921D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2855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D8726-EF70-4745-9F95-32F3B63CE4C0}" type="datetimeFigureOut">
              <a:rPr lang="fr-FR" smtClean="0"/>
              <a:t>30/11/2016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E2B3-DEE0-411C-9FC9-12CA23921D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003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D8726-EF70-4745-9F95-32F3B63CE4C0}" type="datetimeFigureOut">
              <a:rPr lang="fr-FR" smtClean="0"/>
              <a:t>30/11/2016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E2B3-DEE0-411C-9FC9-12CA23921D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787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D8726-EF70-4745-9F95-32F3B63CE4C0}" type="datetimeFigureOut">
              <a:rPr lang="fr-FR" smtClean="0"/>
              <a:t>30/11/2016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E2B3-DEE0-411C-9FC9-12CA23921D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1554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D8726-EF70-4745-9F95-32F3B63CE4C0}" type="datetimeFigureOut">
              <a:rPr lang="fr-FR" smtClean="0"/>
              <a:t>30/11/2016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FE2B3-DEE0-411C-9FC9-12CA23921D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2657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4" y="0"/>
            <a:ext cx="4830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98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89" y="99957"/>
            <a:ext cx="8695916" cy="652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76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45" y="205667"/>
            <a:ext cx="6467639" cy="363481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295" y="2684013"/>
            <a:ext cx="5951807" cy="381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88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61"/>
          <a:stretch/>
        </p:blipFill>
        <p:spPr>
          <a:xfrm>
            <a:off x="836517" y="161594"/>
            <a:ext cx="10913101" cy="646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57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88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815" y="267286"/>
            <a:ext cx="8271803" cy="620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89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88" y="199972"/>
            <a:ext cx="6147581" cy="638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14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35" y="886265"/>
            <a:ext cx="11401847" cy="51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51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236" y="324811"/>
            <a:ext cx="9117494" cy="606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48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62" y="335866"/>
            <a:ext cx="10788381" cy="606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48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951" y="693422"/>
            <a:ext cx="7835705" cy="521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46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98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433" y="527539"/>
            <a:ext cx="5725551" cy="575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4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161543"/>
            <a:ext cx="3502856" cy="648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132" y="484163"/>
            <a:ext cx="6169855" cy="616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30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76200"/>
            <a:ext cx="6085449" cy="608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5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6" y="768447"/>
            <a:ext cx="6178668" cy="488676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139" y="2369563"/>
            <a:ext cx="5720862" cy="436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12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8" y="656181"/>
            <a:ext cx="6592767" cy="468243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575" y="656181"/>
            <a:ext cx="4974785" cy="59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47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2" y="82589"/>
            <a:ext cx="10170941" cy="677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85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82" y="253218"/>
            <a:ext cx="9695773" cy="645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84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5" y="173111"/>
            <a:ext cx="5803900" cy="4064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348" y="1798298"/>
            <a:ext cx="6175497" cy="485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49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5" y="0"/>
            <a:ext cx="9873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63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24"/>
            <a:ext cx="12192000" cy="640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12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6063"/>
            <a:ext cx="12192000" cy="544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43569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Grand écran</PresentationFormat>
  <Paragraphs>0</Paragraphs>
  <Slides>24</Slides>
  <Notes>0</Notes>
  <HiddenSlides>4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Emmanuelle Cardinal</dc:creator>
  <cp:lastModifiedBy>Emmanuelle Cardinal</cp:lastModifiedBy>
  <cp:revision>4</cp:revision>
  <dcterms:created xsi:type="dcterms:W3CDTF">2016-09-25T20:46:52Z</dcterms:created>
  <dcterms:modified xsi:type="dcterms:W3CDTF">2016-11-30T18:47:46Z</dcterms:modified>
</cp:coreProperties>
</file>