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6AC"/>
    <a:srgbClr val="E32D91"/>
    <a:srgbClr val="4D1434"/>
    <a:srgbClr val="EC7016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4D1434"/>
                </a:solidFill>
              </a:rPr>
              <a:t>Projet</a:t>
            </a:r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4D1434"/>
                </a:solidFill>
              </a:rPr>
              <a:t>À la découverte du monde</a:t>
            </a:r>
            <a:endParaRPr lang="fr-CA" dirty="0">
              <a:solidFill>
                <a:srgbClr val="4D1434"/>
              </a:solidFill>
            </a:endParaRPr>
          </a:p>
        </p:txBody>
      </p:sp>
      <p:pic>
        <p:nvPicPr>
          <p:cNvPr id="1026" name="Picture 2" descr="Résultats de recherche d'images pour « faire le tour du monde »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966" y="1020430"/>
            <a:ext cx="6702653" cy="543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56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COOPÉRATION 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408470" y="1955860"/>
            <a:ext cx="4745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/>
              <a:t>https://www.youtube.com/watch?v=gv2Iwsmy5lA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1192" y="2888672"/>
            <a:ext cx="38661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200" dirty="0" smtClean="0">
                <a:latin typeface="Bodoni MT Condensed" panose="02070606080606020203" pitchFamily="18" charset="0"/>
              </a:rPr>
              <a:t>Rôles </a:t>
            </a:r>
            <a:r>
              <a:rPr lang="fr-CA" sz="7200" dirty="0" smtClean="0">
                <a:solidFill>
                  <a:srgbClr val="FFCA08"/>
                </a:solidFill>
                <a:latin typeface="Bodoni MT Condensed" panose="02070606080606020203" pitchFamily="18" charset="0"/>
              </a:rPr>
              <a:t>négatifs</a:t>
            </a:r>
            <a:r>
              <a:rPr lang="fr-CA" sz="7200" dirty="0" smtClean="0">
                <a:latin typeface="Bodoni MT Condensed" panose="02070606080606020203" pitchFamily="18" charset="0"/>
              </a:rPr>
              <a:t> </a:t>
            </a:r>
          </a:p>
          <a:p>
            <a:r>
              <a:rPr lang="fr-CA" sz="7200" dirty="0" smtClean="0">
                <a:latin typeface="Bodoni MT Condensed" panose="02070606080606020203" pitchFamily="18" charset="0"/>
              </a:rPr>
              <a:t>Rôles </a:t>
            </a:r>
            <a:r>
              <a:rPr lang="fr-CA" sz="7200" dirty="0" smtClean="0">
                <a:solidFill>
                  <a:srgbClr val="EC7016"/>
                </a:solidFill>
                <a:latin typeface="Bodoni MT Condensed" panose="02070606080606020203" pitchFamily="18" charset="0"/>
              </a:rPr>
              <a:t>positifs</a:t>
            </a:r>
          </a:p>
          <a:p>
            <a:endParaRPr lang="fr-CA" sz="1600" dirty="0">
              <a:solidFill>
                <a:srgbClr val="EC7016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fr-CA" sz="1600" dirty="0" smtClean="0">
                <a:latin typeface="Bodoni MT Condensed" panose="02070606080606020203" pitchFamily="18" charset="0"/>
              </a:rPr>
              <a:t>Présentation des rôles, attribution des rôles, formation des équipes, défi de la tour.</a:t>
            </a:r>
            <a:endParaRPr lang="fr-CA" sz="1600" dirty="0">
              <a:latin typeface="Bodoni MT Condensed" panose="02070606080606020203" pitchFamily="18" charset="0"/>
            </a:endParaRPr>
          </a:p>
        </p:txBody>
      </p:sp>
      <p:pic>
        <p:nvPicPr>
          <p:cNvPr id="2050" name="Picture 2" descr="Résultats de recherche d'images pour « coopération 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656" y="1143001"/>
            <a:ext cx="5135359" cy="534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3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ésultats de recherche d'images pour « tour du monde 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98" y="870522"/>
            <a:ext cx="9705184" cy="425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098762" y="5463267"/>
            <a:ext cx="11029615" cy="1497507"/>
          </a:xfrm>
        </p:spPr>
        <p:txBody>
          <a:bodyPr>
            <a:normAutofit/>
          </a:bodyPr>
          <a:lstStyle/>
          <a:p>
            <a:r>
              <a:rPr lang="fr-CA" sz="4800" dirty="0" smtClean="0">
                <a:solidFill>
                  <a:srgbClr val="4A66AC"/>
                </a:solidFill>
                <a:latin typeface="Agency FB" panose="020B0503020202020204" pitchFamily="34" charset="0"/>
              </a:rPr>
              <a:t>Découvrir</a:t>
            </a:r>
            <a:r>
              <a:rPr lang="fr-CA" sz="4800" dirty="0" smtClean="0">
                <a:solidFill>
                  <a:srgbClr val="4A66AC"/>
                </a:solidFill>
              </a:rPr>
              <a:t> </a:t>
            </a:r>
            <a:r>
              <a:rPr lang="fr-CA" sz="4800" dirty="0" smtClean="0">
                <a:solidFill>
                  <a:srgbClr val="4A66AC"/>
                </a:solidFill>
                <a:latin typeface="Agency FB" panose="020B0503020202020204" pitchFamily="34" charset="0"/>
              </a:rPr>
              <a:t>le monde</a:t>
            </a:r>
            <a:r>
              <a:rPr lang="fr-CA" dirty="0" smtClean="0">
                <a:solidFill>
                  <a:srgbClr val="4A66AC"/>
                </a:solidFill>
                <a:latin typeface="Agency FB" panose="020B0503020202020204" pitchFamily="34" charset="0"/>
              </a:rPr>
              <a:t> </a:t>
            </a:r>
            <a:endParaRPr lang="fr-CA" dirty="0">
              <a:solidFill>
                <a:srgbClr val="4A66AC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5327" y="5247999"/>
            <a:ext cx="11029615" cy="600556"/>
          </a:xfrm>
        </p:spPr>
        <p:txBody>
          <a:bodyPr>
            <a:noAutofit/>
          </a:bodyPr>
          <a:lstStyle/>
          <a:p>
            <a:r>
              <a:rPr lang="fr-CA" sz="5400" dirty="0" smtClean="0">
                <a:latin typeface="Agency FB" panose="020B0503020202020204" pitchFamily="34" charset="0"/>
              </a:rPr>
              <a:t>Culture, démographie, géographie…</a:t>
            </a:r>
            <a:endParaRPr lang="fr-CA" sz="5400" dirty="0">
              <a:latin typeface="Agency FB" panose="020B0503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15045" y="869253"/>
            <a:ext cx="1969382" cy="3724096"/>
          </a:xfrm>
          <a:prstGeom prst="rect">
            <a:avLst/>
          </a:prstGeom>
          <a:ln>
            <a:solidFill>
              <a:srgbClr val="4A66AC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3600" b="1" dirty="0" smtClean="0">
                <a:latin typeface="Agency FB" panose="020B0503020202020204" pitchFamily="34" charset="0"/>
              </a:rPr>
              <a:t>COMMENT?</a:t>
            </a:r>
          </a:p>
          <a:p>
            <a:pPr algn="ctr"/>
            <a:endParaRPr lang="fr-CA" sz="2000" dirty="0" smtClean="0">
              <a:latin typeface="Agency FB" panose="020B0503020202020204" pitchFamily="34" charset="0"/>
            </a:endParaRPr>
          </a:p>
          <a:p>
            <a:pPr algn="ctr"/>
            <a:r>
              <a:rPr lang="fr-CA" sz="2000" dirty="0" smtClean="0">
                <a:latin typeface="Agency FB" panose="020B0503020202020204" pitchFamily="34" charset="0"/>
              </a:rPr>
              <a:t>Carte conceptuelle</a:t>
            </a:r>
          </a:p>
          <a:p>
            <a:pPr algn="ctr"/>
            <a:endParaRPr lang="fr-CA" sz="2000" dirty="0">
              <a:latin typeface="Agency FB" panose="020B0503020202020204" pitchFamily="34" charset="0"/>
            </a:endParaRPr>
          </a:p>
          <a:p>
            <a:pPr algn="ctr"/>
            <a:r>
              <a:rPr lang="fr-CA" sz="2000" dirty="0" smtClean="0">
                <a:latin typeface="Agency FB" panose="020B0503020202020204" pitchFamily="34" charset="0"/>
              </a:rPr>
              <a:t>Composer des questions </a:t>
            </a:r>
          </a:p>
          <a:p>
            <a:pPr algn="ctr"/>
            <a:endParaRPr lang="fr-CA" sz="2000" dirty="0">
              <a:latin typeface="Agency FB" panose="020B0503020202020204" pitchFamily="34" charset="0"/>
            </a:endParaRPr>
          </a:p>
          <a:p>
            <a:pPr algn="ctr"/>
            <a:r>
              <a:rPr lang="fr-CA" sz="2000" dirty="0" smtClean="0">
                <a:latin typeface="Agency FB" panose="020B0503020202020204" pitchFamily="34" charset="0"/>
              </a:rPr>
              <a:t>Répondre à des questions </a:t>
            </a:r>
          </a:p>
          <a:p>
            <a:pPr algn="ctr"/>
            <a:endParaRPr lang="fr-CA" sz="2000" dirty="0">
              <a:latin typeface="Agency FB" panose="020B0503020202020204" pitchFamily="34" charset="0"/>
            </a:endParaRPr>
          </a:p>
          <a:p>
            <a:pPr algn="ctr"/>
            <a:r>
              <a:rPr lang="fr-CA" sz="2000" dirty="0" smtClean="0">
                <a:latin typeface="Agency FB" panose="020B0503020202020204" pitchFamily="34" charset="0"/>
              </a:rPr>
              <a:t>Recherche </a:t>
            </a:r>
            <a:endParaRPr lang="fr-CA" sz="20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ÉCHANGER…POUR EN APPRENDRE PLUS!</a:t>
            </a:r>
            <a:endParaRPr lang="fr-CA" dirty="0"/>
          </a:p>
        </p:txBody>
      </p:sp>
      <p:pic>
        <p:nvPicPr>
          <p:cNvPr id="4098" name="Picture 2" descr="Résultats de recherche d'images pour « dialoguer  échanger 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151" y="1870365"/>
            <a:ext cx="10773293" cy="49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9403772" y="3071520"/>
            <a:ext cx="2369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5400" dirty="0" smtClean="0">
                <a:solidFill>
                  <a:srgbClr val="E32D91"/>
                </a:solidFill>
                <a:latin typeface="Mistral" panose="03090702030407020403" pitchFamily="66" charset="0"/>
              </a:rPr>
              <a:t>AFFICHE </a:t>
            </a:r>
          </a:p>
          <a:p>
            <a:pPr algn="ctr"/>
            <a:r>
              <a:rPr lang="fr-CA" sz="5400" dirty="0">
                <a:solidFill>
                  <a:srgbClr val="E32D91"/>
                </a:solidFill>
                <a:latin typeface="Mistral" panose="03090702030407020403" pitchFamily="66" charset="0"/>
              </a:rPr>
              <a:t> </a:t>
            </a:r>
            <a:r>
              <a:rPr lang="fr-CA" sz="5400" dirty="0" smtClean="0">
                <a:solidFill>
                  <a:srgbClr val="E32D91"/>
                </a:solidFill>
                <a:latin typeface="Mistral" panose="03090702030407020403" pitchFamily="66" charset="0"/>
              </a:rPr>
              <a:t>et</a:t>
            </a:r>
            <a:endParaRPr lang="fr-CA" sz="5400" dirty="0">
              <a:solidFill>
                <a:srgbClr val="E32D91"/>
              </a:solidFill>
              <a:latin typeface="Mistral" panose="03090702030407020403" pitchFamily="66" charset="0"/>
            </a:endParaRPr>
          </a:p>
          <a:p>
            <a:pPr algn="ctr"/>
            <a:r>
              <a:rPr lang="fr-CA" sz="5400" dirty="0" smtClean="0">
                <a:solidFill>
                  <a:srgbClr val="E32D91"/>
                </a:solidFill>
                <a:latin typeface="Mistral" panose="03090702030407020403" pitchFamily="66" charset="0"/>
              </a:rPr>
              <a:t>KIOSQUE </a:t>
            </a:r>
            <a:endParaRPr lang="fr-CA" sz="5400" dirty="0">
              <a:solidFill>
                <a:srgbClr val="E32D91"/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61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1194" y="1633612"/>
            <a:ext cx="10993549" cy="1475013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Qu’EST-CE QUE J’AI APPRIS? </a:t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Quelles sont mes forces? </a:t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Quelles sont les forces de mes coéquipiers?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flipV="1">
            <a:off x="581194" y="3085766"/>
            <a:ext cx="10993546" cy="45719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</p:txBody>
      </p:sp>
      <p:pic>
        <p:nvPicPr>
          <p:cNvPr id="5122" name="Picture 2" descr="Résultats de recherche d'images pour « écriture 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75" y="2992248"/>
            <a:ext cx="6862744" cy="3545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6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Override1.xml><?xml version="1.0" encoding="utf-8"?>
<a:themeOverride xmlns:a="http://schemas.openxmlformats.org/drawingml/2006/main">
  <a:clrScheme name="Jaune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2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3.xml><?xml version="1.0" encoding="utf-8"?>
<a:themeOverride xmlns:a="http://schemas.openxmlformats.org/drawingml/2006/main">
  <a:clrScheme name="Rouge violet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</a:themeOverride>
</file>

<file path=ppt/theme/themeOverride4.xml><?xml version="1.0" encoding="utf-8"?>
<a:themeOverride xmlns:a="http://schemas.openxmlformats.org/drawingml/2006/main">
  <a:clrScheme name="Vert jaune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TM03457464[[fn=Dividende]]</Template>
  <TotalTime>93</TotalTime>
  <Words>66</Words>
  <Application>Microsoft Office PowerPoint</Application>
  <PresentationFormat>Grand écran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Agency FB</vt:lpstr>
      <vt:lpstr>Bodoni MT Condensed</vt:lpstr>
      <vt:lpstr>Gill Sans MT</vt:lpstr>
      <vt:lpstr>Mistral</vt:lpstr>
      <vt:lpstr>Wingdings 2</vt:lpstr>
      <vt:lpstr>Dividende</vt:lpstr>
      <vt:lpstr>Projet </vt:lpstr>
      <vt:lpstr>COOPÉRATION </vt:lpstr>
      <vt:lpstr>Découvrir le monde </vt:lpstr>
      <vt:lpstr>ÉCHANGER…POUR EN APPRENDRE PLUS!</vt:lpstr>
      <vt:lpstr>Qu’EST-CE QUE J’AI APPRIS?   Quelles sont mes forces?   Quelles sont les forces de mes coéquipiers?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</dc:title>
  <dc:creator>caroline poulin</dc:creator>
  <cp:lastModifiedBy>caroline poulin</cp:lastModifiedBy>
  <cp:revision>7</cp:revision>
  <dcterms:created xsi:type="dcterms:W3CDTF">2016-09-20T21:11:38Z</dcterms:created>
  <dcterms:modified xsi:type="dcterms:W3CDTF">2016-09-21T20:44:57Z</dcterms:modified>
</cp:coreProperties>
</file>