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sldIdLst>
    <p:sldId id="256" r:id="rId2"/>
    <p:sldId id="261" r:id="rId3"/>
    <p:sldId id="262" r:id="rId4"/>
    <p:sldId id="263" r:id="rId5"/>
    <p:sldId id="257" r:id="rId6"/>
    <p:sldId id="264" r:id="rId7"/>
    <p:sldId id="259" r:id="rId8"/>
    <p:sldId id="265" r:id="rId9"/>
    <p:sldId id="266" r:id="rId10"/>
    <p:sldId id="260" r:id="rId11"/>
    <p:sldId id="268" r:id="rId12"/>
    <p:sldId id="270" r:id="rId13"/>
    <p:sldId id="269" r:id="rId1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3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0D06-8838-9A4F-B118-76AB02848ECB}" type="datetimeFigureOut">
              <a:rPr lang="fr-FR" smtClean="0"/>
              <a:t>16-01-16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0D06-8838-9A4F-B118-76AB02848ECB}" type="datetimeFigureOut">
              <a:rPr lang="fr-FR" smtClean="0"/>
              <a:t>16-01-16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7170D-8D1A-0C4A-B47A-6BB30E9E01E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0D06-8838-9A4F-B118-76AB02848ECB}" type="datetimeFigureOut">
              <a:rPr lang="fr-FR" smtClean="0"/>
              <a:t>16-01-16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7170D-8D1A-0C4A-B47A-6BB30E9E01E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0D06-8838-9A4F-B118-76AB02848ECB}" type="datetimeFigureOut">
              <a:rPr lang="fr-FR" smtClean="0"/>
              <a:t>16-01-16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7170D-8D1A-0C4A-B47A-6BB30E9E01E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0D06-8838-9A4F-B118-76AB02848ECB}" type="datetimeFigureOut">
              <a:rPr lang="fr-FR" smtClean="0"/>
              <a:t>16-01-16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7170D-8D1A-0C4A-B47A-6BB30E9E01E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0D06-8838-9A4F-B118-76AB02848ECB}" type="datetimeFigureOut">
              <a:rPr lang="fr-FR" smtClean="0"/>
              <a:t>16-01-16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7170D-8D1A-0C4A-B47A-6BB30E9E01EF}" type="slidenum">
              <a:rPr lang="fr-FR" smtClean="0"/>
              <a:t>‹#›</a:t>
            </a:fld>
            <a:endParaRPr lang="fr-FR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0D06-8838-9A4F-B118-76AB02848ECB}" type="datetimeFigureOut">
              <a:rPr lang="fr-FR" smtClean="0"/>
              <a:t>16-01-16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7170D-8D1A-0C4A-B47A-6BB30E9E01EF}" type="slidenum">
              <a:rPr lang="fr-FR" smtClean="0"/>
              <a:t>‹#›</a:t>
            </a:fld>
            <a:endParaRPr lang="fr-FR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0D06-8838-9A4F-B118-76AB02848ECB}" type="datetimeFigureOut">
              <a:rPr lang="fr-FR" smtClean="0"/>
              <a:t>16-01-16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7170D-8D1A-0C4A-B47A-6BB30E9E01E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0D06-8838-9A4F-B118-76AB02848ECB}" type="datetimeFigureOut">
              <a:rPr lang="fr-FR" smtClean="0"/>
              <a:t>16-01-16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7170D-8D1A-0C4A-B47A-6BB30E9E01E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0D06-8838-9A4F-B118-76AB02848ECB}" type="datetimeFigureOut">
              <a:rPr lang="fr-FR" smtClean="0"/>
              <a:t>16-01-16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0D06-8838-9A4F-B118-76AB02848ECB}" type="datetimeFigureOut">
              <a:rPr lang="fr-FR" smtClean="0"/>
              <a:t>16-01-16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7170D-8D1A-0C4A-B47A-6BB30E9E01EF}" type="slidenum">
              <a:rPr lang="fr-FR" smtClean="0"/>
              <a:t>‹#›</a:t>
            </a:fld>
            <a:endParaRPr lang="fr-FR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F8D0D06-8838-9A4F-B118-76AB02848ECB}" type="datetimeFigureOut">
              <a:rPr lang="fr-FR" smtClean="0"/>
              <a:t>16-01-16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1B7170D-8D1A-0C4A-B47A-6BB30E9E01EF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99041" y="592666"/>
            <a:ext cx="7805209" cy="861483"/>
          </a:xfrm>
        </p:spPr>
        <p:txBody>
          <a:bodyPr>
            <a:normAutofit/>
          </a:bodyPr>
          <a:lstStyle/>
          <a:p>
            <a:r>
              <a:rPr lang="fr-FR" dirty="0" smtClean="0"/>
              <a:t>Segment sur le corps humain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99041" y="2568573"/>
            <a:ext cx="5064126" cy="182562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charset="2"/>
              <a:buChar char="²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Causerie</a:t>
            </a:r>
          </a:p>
          <a:p>
            <a:pPr marL="342900" indent="-342900">
              <a:buFont typeface="Wingdings" charset="2"/>
              <a:buChar char="²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Jeu de mimes</a:t>
            </a:r>
          </a:p>
          <a:p>
            <a:pPr marL="342900" indent="-342900">
              <a:buFont typeface="Wingdings" charset="2"/>
              <a:buChar char="²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Chansons</a:t>
            </a:r>
          </a:p>
          <a:p>
            <a:pPr marL="342900" indent="-342900">
              <a:buFont typeface="Wingdings" charset="2"/>
              <a:buChar char="²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Les articulations</a:t>
            </a:r>
          </a:p>
          <a:p>
            <a:pPr marL="342900" indent="-342900">
              <a:buFont typeface="Wingdings" charset="2"/>
              <a:buChar char="²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Découverte de documentaires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111500" y="577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2580216" y="1475313"/>
            <a:ext cx="4436534" cy="42862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20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Semaine du 2 au 6 novembre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95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25173" y="225770"/>
            <a:ext cx="7215716" cy="861483"/>
          </a:xfrm>
        </p:spPr>
        <p:txBody>
          <a:bodyPr>
            <a:normAutofit/>
          </a:bodyPr>
          <a:lstStyle/>
          <a:p>
            <a:r>
              <a:rPr lang="fr-FR" dirty="0" smtClean="0"/>
              <a:t>Segment sur l’hygiène de vie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8173" y="2258129"/>
            <a:ext cx="7737827" cy="2991204"/>
          </a:xfrm>
        </p:spPr>
        <p:txBody>
          <a:bodyPr>
            <a:normAutofit/>
          </a:bodyPr>
          <a:lstStyle/>
          <a:p>
            <a:pPr marL="342900" indent="-342900">
              <a:buFont typeface="Wingdings" charset="2"/>
              <a:buChar char="²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Causerie : 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que pourrais-tu faire pour éviter la propagation des microbes?</a:t>
            </a:r>
          </a:p>
          <a:p>
            <a:pPr marL="342900" indent="-342900">
              <a:buFont typeface="Wingdings" charset="2"/>
              <a:buChar char="²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Le système immunitaire (les globules blancs)</a:t>
            </a:r>
          </a:p>
          <a:p>
            <a:pPr marL="342900" indent="-342900">
              <a:buFont typeface="Wingdings" charset="2"/>
              <a:buChar char="²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Les bons aliments</a:t>
            </a:r>
          </a:p>
          <a:p>
            <a:pPr marL="342900" indent="-342900">
              <a:buFont typeface="Wingdings" charset="2"/>
              <a:buChar char="²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Les habitudes de sommeil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111500" y="577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2483555" y="1158863"/>
            <a:ext cx="4256618" cy="42862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20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Semaine du 23 au 27 novembre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37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668" y="1540932"/>
            <a:ext cx="6172407" cy="328506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2223" y="219614"/>
            <a:ext cx="8748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9500FD"/>
                </a:solidFill>
              </a:rPr>
              <a:t>Les bons aliments pour un système immunitaire en forme</a:t>
            </a:r>
            <a:endParaRPr lang="fr-FR" sz="2400" dirty="0">
              <a:solidFill>
                <a:srgbClr val="9500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1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12334" y="190416"/>
            <a:ext cx="61383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9500FD"/>
                </a:solidFill>
              </a:rPr>
              <a:t>Les bonnes habitudes de sommeil</a:t>
            </a:r>
          </a:p>
          <a:p>
            <a:pPr algn="ctr"/>
            <a:endParaRPr lang="fr-FR" sz="2400" dirty="0" smtClean="0">
              <a:solidFill>
                <a:srgbClr val="9500FD"/>
              </a:solidFill>
            </a:endParaRPr>
          </a:p>
          <a:p>
            <a:pPr algn="ctr"/>
            <a:r>
              <a:rPr lang="fr-FR" sz="2400" i="1" dirty="0" smtClean="0">
                <a:solidFill>
                  <a:srgbClr val="9500FD"/>
                </a:solidFill>
              </a:rPr>
              <a:t>Que fais-tu avant d’aller te coucher? </a:t>
            </a:r>
            <a:endParaRPr lang="fr-FR" sz="2400" i="1" dirty="0">
              <a:solidFill>
                <a:srgbClr val="9500FD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22" y="1758610"/>
            <a:ext cx="2223911" cy="358950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2890" y="5506116"/>
            <a:ext cx="2975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0080FF"/>
                </a:solidFill>
              </a:rPr>
              <a:t>«Je me brosse les dents.»</a:t>
            </a:r>
            <a:endParaRPr lang="fr-FR" i="1" dirty="0">
              <a:solidFill>
                <a:srgbClr val="0080FF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531" y="1419943"/>
            <a:ext cx="2726266" cy="404105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088531" y="5461000"/>
            <a:ext cx="3026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80FF"/>
                </a:solidFill>
              </a:rPr>
              <a:t>«Je fais un câlin à toute ma famille.»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147" y="1419942"/>
            <a:ext cx="2690186" cy="401412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985296" y="5506116"/>
            <a:ext cx="2963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80FF"/>
                </a:solidFill>
              </a:rPr>
              <a:t>«</a:t>
            </a:r>
            <a:r>
              <a:rPr lang="fr-FR" i="1" dirty="0" smtClean="0">
                <a:solidFill>
                  <a:srgbClr val="0080FF"/>
                </a:solidFill>
              </a:rPr>
              <a:t>Je regarde une histoire avec papa ou maman.»</a:t>
            </a:r>
            <a:endParaRPr lang="fr-FR" i="1" dirty="0">
              <a:solidFill>
                <a:srgbClr val="008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464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9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1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 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217" b="2217"/>
          <a:stretch>
            <a:fillRect/>
          </a:stretch>
        </p:blipFill>
        <p:spPr>
          <a:xfrm>
            <a:off x="4783667" y="1408287"/>
            <a:ext cx="3886200" cy="4190999"/>
          </a:xfrm>
          <a:ln>
            <a:solidFill>
              <a:schemeClr val="bg1"/>
            </a:solidFill>
          </a:ln>
          <a:effectLst>
            <a:outerShdw blurRad="50800" dist="38100" dir="5400000" algn="ctr" rotWithShape="0">
              <a:schemeClr val="bg1">
                <a:alpha val="42000"/>
              </a:scheme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70555" y="273560"/>
            <a:ext cx="8960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Découverte de documentaires sur le corps humain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1408287"/>
            <a:ext cx="1665111" cy="166511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0" y="3626556"/>
            <a:ext cx="1727200" cy="276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17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73289" y="173335"/>
            <a:ext cx="4879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Jeu de mimes</a:t>
            </a:r>
            <a:endParaRPr lang="fr-CA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22780" y="1109442"/>
            <a:ext cx="6773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3">
                    <a:lumMod val="75000"/>
                  </a:schemeClr>
                </a:solidFill>
              </a:rPr>
              <a:t>Ce que je peux faire avec mon corps</a:t>
            </a:r>
            <a:endParaRPr lang="fr-FR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00000">
            <a:off x="4356489" y="3305112"/>
            <a:ext cx="3084238" cy="8691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00000">
            <a:off x="2909255" y="4915613"/>
            <a:ext cx="3084239" cy="81318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00000">
            <a:off x="353382" y="2267456"/>
            <a:ext cx="3084239" cy="73123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00000">
            <a:off x="811847" y="3513276"/>
            <a:ext cx="3084239" cy="82457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00000">
            <a:off x="4003000" y="2144083"/>
            <a:ext cx="3084239" cy="81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35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articulations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633" y="1707444"/>
            <a:ext cx="269380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5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83151" y="529163"/>
            <a:ext cx="5494515" cy="861483"/>
          </a:xfrm>
        </p:spPr>
        <p:txBody>
          <a:bodyPr>
            <a:normAutofit/>
          </a:bodyPr>
          <a:lstStyle/>
          <a:p>
            <a:r>
              <a:rPr lang="fr-FR" dirty="0" smtClean="0"/>
              <a:t>Segment sur </a:t>
            </a:r>
            <a:r>
              <a:rPr lang="fr-FR" dirty="0" smtClean="0"/>
              <a:t>les </a:t>
            </a:r>
            <a:r>
              <a:rPr lang="fr-FR" dirty="0" smtClean="0"/>
              <a:t>5 sens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12596" y="2229908"/>
            <a:ext cx="2312460" cy="2539649"/>
          </a:xfrm>
        </p:spPr>
        <p:txBody>
          <a:bodyPr>
            <a:normAutofit/>
          </a:bodyPr>
          <a:lstStyle/>
          <a:p>
            <a:pPr marL="342900" indent="-342900">
              <a:buFont typeface="Wingdings" charset="2"/>
              <a:buChar char="²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Le touché </a:t>
            </a:r>
          </a:p>
          <a:p>
            <a:pPr marL="342900" indent="-342900">
              <a:buFont typeface="Wingdings" charset="2"/>
              <a:buChar char="²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La vue</a:t>
            </a:r>
          </a:p>
          <a:p>
            <a:pPr marL="342900" indent="-342900">
              <a:buFont typeface="Wingdings" charset="2"/>
              <a:buChar char="²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L’ouïe</a:t>
            </a:r>
          </a:p>
          <a:p>
            <a:pPr marL="342900" indent="-342900">
              <a:buFont typeface="Wingdings" charset="2"/>
              <a:buChar char="²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L’odorat</a:t>
            </a:r>
          </a:p>
          <a:p>
            <a:pPr marL="342900" indent="-342900">
              <a:buFont typeface="Wingdings" charset="2"/>
              <a:buChar char="²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Le gout</a:t>
            </a:r>
          </a:p>
          <a:p>
            <a:pPr marL="342900" indent="-342900">
              <a:buFont typeface="Wingdings" charset="2"/>
              <a:buChar char="²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Synthèse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111500" y="577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3111500" y="1490837"/>
            <a:ext cx="3078340" cy="42862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20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Du 4 au 18 novembre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Vague 6"/>
          <p:cNvSpPr/>
          <p:nvPr/>
        </p:nvSpPr>
        <p:spPr>
          <a:xfrm rot="19663464">
            <a:off x="-537856" y="355755"/>
            <a:ext cx="3089200" cy="903111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   En parallèle avec le segment</a:t>
            </a:r>
          </a:p>
          <a:p>
            <a:pPr algn="ctr"/>
            <a:r>
              <a:rPr lang="fr-FR" sz="1200" dirty="0" smtClean="0"/>
              <a:t> sur l’hygiène </a:t>
            </a:r>
            <a:r>
              <a:rPr lang="fr-FR" sz="1200" dirty="0" smtClean="0"/>
              <a:t>corporelle.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390719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899" y="529167"/>
            <a:ext cx="1926167" cy="218298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52777"/>
            <a:ext cx="2692400" cy="2794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389" y="3726745"/>
            <a:ext cx="44323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8173" y="1044571"/>
            <a:ext cx="8255000" cy="86148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Segment sur l’hygiène </a:t>
            </a:r>
            <a:r>
              <a:rPr lang="fr-FR" dirty="0" smtClean="0"/>
              <a:t>corporelle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8173" y="2258129"/>
            <a:ext cx="7737827" cy="2991204"/>
          </a:xfrm>
        </p:spPr>
        <p:txBody>
          <a:bodyPr>
            <a:normAutofit/>
          </a:bodyPr>
          <a:lstStyle/>
          <a:p>
            <a:pPr marL="342900" indent="-342900">
              <a:buFont typeface="Wingdings" charset="2"/>
              <a:buChar char="²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Causerie «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comment tu peux prendre 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soin de 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ton corps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»</a:t>
            </a:r>
          </a:p>
          <a:p>
            <a:pPr marL="342900" indent="-342900">
              <a:buFont typeface="Wingdings" charset="2"/>
              <a:buChar char="²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Séquence du lavage des mains</a:t>
            </a:r>
          </a:p>
          <a:p>
            <a:pPr marL="342900" indent="-342900">
              <a:buFont typeface="Wingdings" charset="2"/>
              <a:buChar char="²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Activité de science: des microbes dans la classe de maternelle</a:t>
            </a:r>
          </a:p>
          <a:p>
            <a:pPr marL="342900" indent="-342900">
              <a:buFont typeface="Wingdings" charset="2"/>
              <a:buChar char="²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Observation des microbes</a:t>
            </a:r>
          </a:p>
          <a:p>
            <a:pPr marL="342900" indent="-342900">
              <a:buFont typeface="Wingdings" charset="2"/>
              <a:buChar char="²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Chansons / comptines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111500" y="577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3111500" y="1906054"/>
            <a:ext cx="3078340" cy="42862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20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Du 4 au 11 novembre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Vague 5"/>
          <p:cNvSpPr/>
          <p:nvPr/>
        </p:nvSpPr>
        <p:spPr>
          <a:xfrm rot="19663464">
            <a:off x="-724947" y="363833"/>
            <a:ext cx="3383710" cy="903111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   En parallèle avec le segment</a:t>
            </a:r>
          </a:p>
          <a:p>
            <a:pPr algn="ctr"/>
            <a:r>
              <a:rPr lang="fr-FR" sz="1200" dirty="0" smtClean="0"/>
              <a:t> sur les 5 sens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28427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11" y="1185334"/>
            <a:ext cx="2917820" cy="390877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889" y="2133600"/>
            <a:ext cx="4894592" cy="232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1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 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63" b="1363"/>
          <a:stretch>
            <a:fillRect/>
          </a:stretch>
        </p:blipFill>
        <p:spPr>
          <a:xfrm>
            <a:off x="2468882" y="1385711"/>
            <a:ext cx="3944774" cy="2565400"/>
          </a:xfrm>
          <a:ln>
            <a:solidFill>
              <a:schemeClr val="bg1"/>
            </a:solidFill>
          </a:ln>
          <a:effectLst>
            <a:outerShdw blurRad="50800" dist="38100" dir="5400000" algn="ctr" rotWithShape="0">
              <a:schemeClr val="bg1">
                <a:alpha val="42000"/>
              </a:schemeClr>
            </a:outerShdw>
          </a:effectLst>
        </p:spPr>
      </p:pic>
      <p:sp>
        <p:nvSpPr>
          <p:cNvPr id="13" name="ZoneTexte 12"/>
          <p:cNvSpPr txBox="1"/>
          <p:nvPr/>
        </p:nvSpPr>
        <p:spPr>
          <a:xfrm>
            <a:off x="773289" y="352778"/>
            <a:ext cx="7710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9500FD"/>
                </a:solidFill>
              </a:rPr>
              <a:t>Des microbes dans la classe de maternelle. </a:t>
            </a:r>
            <a:endParaRPr lang="fr-FR" sz="2800" dirty="0">
              <a:solidFill>
                <a:srgbClr val="9500FD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54" y="2060220"/>
            <a:ext cx="1624189" cy="277639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6722" y="4318000"/>
            <a:ext cx="2060827" cy="22394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6330" y="3104443"/>
            <a:ext cx="1928953" cy="276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49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op urbaine">
  <a:themeElements>
    <a:clrScheme name="Personnalisée 5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FF64C0"/>
      </a:accent1>
      <a:accent2>
        <a:srgbClr val="BFBFBF"/>
      </a:accent2>
      <a:accent3>
        <a:srgbClr val="B852FF"/>
      </a:accent3>
      <a:accent4>
        <a:srgbClr val="BFBFBF"/>
      </a:accent4>
      <a:accent5>
        <a:srgbClr val="D06B20"/>
      </a:accent5>
      <a:accent6>
        <a:srgbClr val="BFBFBF"/>
      </a:accent6>
      <a:hlink>
        <a:srgbClr val="FF9900"/>
      </a:hlink>
      <a:folHlink>
        <a:srgbClr val="BFBFB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p urba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Pop urbaine.thmx</Template>
  <TotalTime>165</TotalTime>
  <Words>225</Words>
  <Application>Microsoft Macintosh PowerPoint</Application>
  <PresentationFormat>Présentation à l'écran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Pop urbaine</vt:lpstr>
      <vt:lpstr>Segment sur le corps humain</vt:lpstr>
      <vt:lpstr>Présentation PowerPoint</vt:lpstr>
      <vt:lpstr>Présentation PowerPoint</vt:lpstr>
      <vt:lpstr>Les articulations</vt:lpstr>
      <vt:lpstr>Segment sur les 5 sens</vt:lpstr>
      <vt:lpstr>Présentation PowerPoint</vt:lpstr>
      <vt:lpstr>Segment sur l’hygiène corporelle</vt:lpstr>
      <vt:lpstr>Présentation PowerPoint</vt:lpstr>
      <vt:lpstr>Présentation PowerPoint</vt:lpstr>
      <vt:lpstr>Segment sur l’hygiène de vie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Segment sur le corps humain</dc:title>
  <dc:creator>Lysandre Cossette</dc:creator>
  <cp:lastModifiedBy>Lysandre Cossette</cp:lastModifiedBy>
  <cp:revision>7</cp:revision>
  <dcterms:created xsi:type="dcterms:W3CDTF">2015-12-02T17:12:22Z</dcterms:created>
  <dcterms:modified xsi:type="dcterms:W3CDTF">2016-01-16T14:24:50Z</dcterms:modified>
</cp:coreProperties>
</file>