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83B5-5632-4125-99EA-9E0E4BC42AF8}" type="datetimeFigureOut">
              <a:rPr lang="fr-CA" smtClean="0"/>
              <a:t>2016-01-23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4662-75AC-4668-9ED6-1BB73A3B0611}" type="slidenum">
              <a:rPr lang="fr-CA" smtClean="0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83B5-5632-4125-99EA-9E0E4BC42AF8}" type="datetimeFigureOut">
              <a:rPr lang="fr-CA" smtClean="0"/>
              <a:t>2016-01-23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4662-75AC-4668-9ED6-1BB73A3B0611}" type="slidenum">
              <a:rPr lang="fr-CA" smtClean="0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83B5-5632-4125-99EA-9E0E4BC42AF8}" type="datetimeFigureOut">
              <a:rPr lang="fr-CA" smtClean="0"/>
              <a:t>2016-01-23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4662-75AC-4668-9ED6-1BB73A3B0611}" type="slidenum">
              <a:rPr lang="fr-CA" smtClean="0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83B5-5632-4125-99EA-9E0E4BC42AF8}" type="datetimeFigureOut">
              <a:rPr lang="fr-CA" smtClean="0"/>
              <a:t>2016-01-23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4662-75AC-4668-9ED6-1BB73A3B0611}" type="slidenum">
              <a:rPr lang="fr-CA" smtClean="0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83B5-5632-4125-99EA-9E0E4BC42AF8}" type="datetimeFigureOut">
              <a:rPr lang="fr-CA" smtClean="0"/>
              <a:t>2016-01-23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4662-75AC-4668-9ED6-1BB73A3B0611}" type="slidenum">
              <a:rPr lang="fr-CA" smtClean="0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83B5-5632-4125-99EA-9E0E4BC42AF8}" type="datetimeFigureOut">
              <a:rPr lang="fr-CA" smtClean="0"/>
              <a:t>2016-01-23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4662-75AC-4668-9ED6-1BB73A3B0611}" type="slidenum">
              <a:rPr lang="fr-CA" smtClean="0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83B5-5632-4125-99EA-9E0E4BC42AF8}" type="datetimeFigureOut">
              <a:rPr lang="fr-CA" smtClean="0"/>
              <a:t>2016-01-23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4662-75AC-4668-9ED6-1BB73A3B0611}" type="slidenum">
              <a:rPr lang="fr-CA" smtClean="0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83B5-5632-4125-99EA-9E0E4BC42AF8}" type="datetimeFigureOut">
              <a:rPr lang="fr-CA" smtClean="0"/>
              <a:t>2016-01-23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4662-75AC-4668-9ED6-1BB73A3B0611}" type="slidenum">
              <a:rPr lang="fr-CA" smtClean="0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83B5-5632-4125-99EA-9E0E4BC42AF8}" type="datetimeFigureOut">
              <a:rPr lang="fr-CA" smtClean="0"/>
              <a:t>2016-01-23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4662-75AC-4668-9ED6-1BB73A3B0611}" type="slidenum">
              <a:rPr lang="fr-CA" smtClean="0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83B5-5632-4125-99EA-9E0E4BC42AF8}" type="datetimeFigureOut">
              <a:rPr lang="fr-CA" smtClean="0"/>
              <a:t>2016-01-23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4662-75AC-4668-9ED6-1BB73A3B0611}" type="slidenum">
              <a:rPr lang="fr-CA" smtClean="0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83B5-5632-4125-99EA-9E0E4BC42AF8}" type="datetimeFigureOut">
              <a:rPr lang="fr-CA" smtClean="0"/>
              <a:t>2016-01-23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4662-75AC-4668-9ED6-1BB73A3B0611}" type="slidenum">
              <a:rPr lang="fr-CA" smtClean="0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083B5-5632-4125-99EA-9E0E4BC42AF8}" type="datetimeFigureOut">
              <a:rPr lang="fr-CA" smtClean="0"/>
              <a:t>2016-01-23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E4662-75AC-4668-9ED6-1BB73A3B0611}" type="slidenum">
              <a:rPr lang="fr-CA" smtClean="0"/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683"/>
            <a:ext cx="9144000" cy="6291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95536" y="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dirty="0" smtClean="0"/>
              <a:t>Inde 1</a:t>
            </a:r>
            <a:endParaRPr lang="fr-CA" sz="3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9299"/>
            <a:ext cx="9144000" cy="6318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07704" y="0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dirty="0" smtClean="0"/>
              <a:t>Chine 1</a:t>
            </a:r>
            <a:endParaRPr lang="fr-CA" sz="3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alérie\Documents\université val\Stage IV Montréal\PIC\20151117_1356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48680"/>
            <a:ext cx="9144000" cy="63093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0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dirty="0" smtClean="0"/>
              <a:t>Chine 2</a:t>
            </a:r>
            <a:endParaRPr lang="fr-CA" sz="3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0678"/>
            <a:ext cx="914400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27784" y="0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dirty="0" smtClean="0"/>
              <a:t>Mexique 1</a:t>
            </a:r>
            <a:endParaRPr lang="fr-CA" sz="3600" dirty="0"/>
          </a:p>
        </p:txBody>
      </p:sp>
      <p:sp>
        <p:nvSpPr>
          <p:cNvPr id="4" name="Rectangle 3"/>
          <p:cNvSpPr/>
          <p:nvPr/>
        </p:nvSpPr>
        <p:spPr>
          <a:xfrm>
            <a:off x="971600" y="1628800"/>
            <a:ext cx="936104" cy="4320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2676"/>
            <a:ext cx="9144000" cy="634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11560" y="0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dirty="0" smtClean="0"/>
              <a:t>Mexique 2</a:t>
            </a:r>
            <a:endParaRPr lang="fr-CA" sz="3600" dirty="0"/>
          </a:p>
        </p:txBody>
      </p:sp>
      <p:sp>
        <p:nvSpPr>
          <p:cNvPr id="4" name="Rectangle 3"/>
          <p:cNvSpPr/>
          <p:nvPr/>
        </p:nvSpPr>
        <p:spPr>
          <a:xfrm>
            <a:off x="899592" y="4437112"/>
            <a:ext cx="2808312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5292"/>
            <a:ext cx="9144000" cy="6372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552" y="0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dirty="0" smtClean="0"/>
              <a:t>Mexique 3</a:t>
            </a:r>
            <a:endParaRPr lang="fr-CA" sz="3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12</Words>
  <Application>Microsoft Office PowerPoint</Application>
  <PresentationFormat>On-screen Show (4:3)</PresentationFormat>
  <Paragraphs>6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Slide 1</vt:lpstr>
      <vt:lpstr>Slide 2</vt:lpstr>
      <vt:lpstr>Slide 3</vt:lpstr>
      <vt:lpstr>Slide 4</vt:lpstr>
      <vt:lpstr>Slide 5</vt:lpstr>
      <vt:lpstr>Slide 6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Valérie Simoneau</dc:creator>
  <cp:lastModifiedBy>Valérie Simoneau</cp:lastModifiedBy>
  <cp:revision>5</cp:revision>
  <dcterms:created xsi:type="dcterms:W3CDTF">2016-01-23T15:09:39Z</dcterms:created>
  <dcterms:modified xsi:type="dcterms:W3CDTF">2016-01-23T15:40:04Z</dcterms:modified>
</cp:coreProperties>
</file>