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9ADB-03D0-4A23-A9FA-B7FD807D0306}" type="datetimeFigureOut">
              <a:rPr lang="fr-CA" smtClean="0"/>
              <a:t>2015-11-11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8AC5-6AFA-469B-8BBA-E6BE83F028EA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9ADB-03D0-4A23-A9FA-B7FD807D0306}" type="datetimeFigureOut">
              <a:rPr lang="fr-CA" smtClean="0"/>
              <a:t>2015-11-11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8AC5-6AFA-469B-8BBA-E6BE83F028E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9ADB-03D0-4A23-A9FA-B7FD807D0306}" type="datetimeFigureOut">
              <a:rPr lang="fr-CA" smtClean="0"/>
              <a:t>2015-11-11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8AC5-6AFA-469B-8BBA-E6BE83F028E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9ADB-03D0-4A23-A9FA-B7FD807D0306}" type="datetimeFigureOut">
              <a:rPr lang="fr-CA" smtClean="0"/>
              <a:t>2015-11-11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8AC5-6AFA-469B-8BBA-E6BE83F028E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9ADB-03D0-4A23-A9FA-B7FD807D0306}" type="datetimeFigureOut">
              <a:rPr lang="fr-CA" smtClean="0"/>
              <a:t>2015-11-11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57F8AC5-6AFA-469B-8BBA-E6BE83F028EA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9ADB-03D0-4A23-A9FA-B7FD807D0306}" type="datetimeFigureOut">
              <a:rPr lang="fr-CA" smtClean="0"/>
              <a:t>2015-11-11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8AC5-6AFA-469B-8BBA-E6BE83F028E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9ADB-03D0-4A23-A9FA-B7FD807D0306}" type="datetimeFigureOut">
              <a:rPr lang="fr-CA" smtClean="0"/>
              <a:t>2015-11-11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8AC5-6AFA-469B-8BBA-E6BE83F028E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9ADB-03D0-4A23-A9FA-B7FD807D0306}" type="datetimeFigureOut">
              <a:rPr lang="fr-CA" smtClean="0"/>
              <a:t>2015-11-11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8AC5-6AFA-469B-8BBA-E6BE83F028E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9ADB-03D0-4A23-A9FA-B7FD807D0306}" type="datetimeFigureOut">
              <a:rPr lang="fr-CA" smtClean="0"/>
              <a:t>2015-11-11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8AC5-6AFA-469B-8BBA-E6BE83F028E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9ADB-03D0-4A23-A9FA-B7FD807D0306}" type="datetimeFigureOut">
              <a:rPr lang="fr-CA" smtClean="0"/>
              <a:t>2015-11-11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8AC5-6AFA-469B-8BBA-E6BE83F028E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D9ADB-03D0-4A23-A9FA-B7FD807D0306}" type="datetimeFigureOut">
              <a:rPr lang="fr-CA" smtClean="0"/>
              <a:t>2015-11-11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F8AC5-6AFA-469B-8BBA-E6BE83F028EA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E3D9ADB-03D0-4A23-A9FA-B7FD807D0306}" type="datetimeFigureOut">
              <a:rPr lang="fr-CA" smtClean="0"/>
              <a:t>2015-11-11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7F8AC5-6AFA-469B-8BBA-E6BE83F028EA}" type="slidenum">
              <a:rPr lang="fr-CA" smtClean="0"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a/url?sa=i&amp;rct=j&amp;q=&amp;esrc=s&amp;source=images&amp;cd=&amp;cad=rja&amp;uact=8&amp;ved=0CAcQjRxqFQoTCIanvvnKickCFUQ9Pgodaj0BhQ&amp;url=http%3A%2F%2Ffr.dreamstime.com%2Fphotos-libres-de-droits-guitare-de-rose-de-chapeau-mexicain-de-broderie-de-mariachi-image19753548&amp;bvm=bv.107406026,d.dmo&amp;psig=AFQjCNGd0OQp1eIYNQ5qlzvxQ7M0eFp-PA&amp;ust=1447372758361462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google.ca/url?sa=i&amp;rct=j&amp;q=&amp;esrc=s&amp;source=images&amp;cd=&amp;cad=rja&amp;uact=8&amp;ved=0CAcQjRxqFQoTCITc0ZXLickCFYl0PgodfxQBMA&amp;url=https%3A%2F%2Ffr.wikipedia.org%2Fwiki%2FDrapeau_du_Mexique&amp;bvm=bv.107406026,d.dmo&amp;psig=AFQjCNFGBuvCLN6dE0I1ALiu572NJ8RhLw&amp;ust=144737310847539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a/url?sa=i&amp;rct=j&amp;q=&amp;esrc=s&amp;source=images&amp;cd=&amp;cad=rja&amp;uact=8&amp;ved=0CAcQjRxqFQoTCN3g4eTMickCFUaCPgodensBCg&amp;url=http%3A%2F%2Fgabfle.blogspot.com%2F2014%2F07%2Fdocument-audio-pour-le-niveau-b2-celine.html&amp;psig=AFQjCNGInkzQ4-fYifFZvUNqlvL6rx-V6A&amp;ust=144737353891578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google.ca/url?sa=i&amp;rct=j&amp;q=&amp;esrc=s&amp;source=images&amp;cd=&amp;cad=rja&amp;uact=8&amp;ved=0CAcQjRxqFQoTCNLTptDNickCFQHZPgodjIwEzQ&amp;url=http%3A%2F%2Flaportelatine.org%2Fpublications%2Fcommunic%2F2013%2Fremerciements_quete_mexique_2012%2Fremerciements_quete_mexique_2012.php&amp;bvm=bv.107406026,d.dmo&amp;psig=AFQjCNHkftrT5isKKbNBfw073cH2stFh3A&amp;ust=144737374416959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5373216"/>
          </a:xfrm>
        </p:spPr>
        <p:txBody>
          <a:bodyPr/>
          <a:lstStyle/>
          <a:p>
            <a:endParaRPr lang="fr-CA" dirty="0" smtClean="0"/>
          </a:p>
          <a:p>
            <a:pPr algn="l"/>
            <a:r>
              <a:rPr lang="fr-CA" sz="3600" b="1" dirty="0" smtClean="0"/>
              <a:t>	</a:t>
            </a:r>
            <a:r>
              <a:rPr lang="fr-CA" sz="3600" b="1" dirty="0" smtClean="0"/>
              <a:t>		1.</a:t>
            </a:r>
          </a:p>
          <a:p>
            <a:endParaRPr lang="fr-CA" sz="3600" b="1" dirty="0" smtClean="0"/>
          </a:p>
          <a:p>
            <a:pPr algn="l"/>
            <a:r>
              <a:rPr lang="fr-CA" sz="3600" b="1" dirty="0" smtClean="0"/>
              <a:t>2. 					3.  </a:t>
            </a:r>
            <a:endParaRPr lang="fr-CA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246495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CA" sz="7500" b="1" dirty="0" smtClean="0">
                <a:ln w="28575">
                  <a:solidFill>
                    <a:srgbClr val="0064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Quel est le pays?</a:t>
            </a:r>
            <a:endParaRPr lang="fr-CA" sz="7500" b="1" dirty="0">
              <a:ln w="28575">
                <a:solidFill>
                  <a:srgbClr val="00640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3568" name="Picture 16" descr="http://thumbs.dreamstime.com/z/mariachi-de-charro-jouant-des-maisons-du-mexique-de-guitare-1916333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56992"/>
            <a:ext cx="3647703" cy="3219037"/>
          </a:xfrm>
          <a:prstGeom prst="rect">
            <a:avLst/>
          </a:prstGeom>
          <a:noFill/>
        </p:spPr>
      </p:pic>
      <p:pic>
        <p:nvPicPr>
          <p:cNvPr id="23570" name="Picture 18" descr="https://upload.wikimedia.org/wikipedia/commons/thumb/f/fc/Flag_of_Mexico.svg/langfr-225px-Flag_of_Mexico.svg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3573016"/>
            <a:ext cx="3650268" cy="20928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28800"/>
            <a:ext cx="8820472" cy="4853176"/>
          </a:xfrm>
        </p:spPr>
        <p:txBody>
          <a:bodyPr/>
          <a:lstStyle/>
          <a:p>
            <a:r>
              <a:rPr lang="fr-CA" sz="3200" b="1" dirty="0" smtClean="0"/>
              <a:t>À propos de la nourriture?</a:t>
            </a:r>
          </a:p>
          <a:p>
            <a:r>
              <a:rPr lang="fr-CA" sz="3200" b="1" dirty="0" smtClean="0"/>
              <a:t>Des fêtes qui y sont fêtées ?</a:t>
            </a:r>
          </a:p>
          <a:p>
            <a:r>
              <a:rPr lang="fr-CA" sz="3200" b="1" dirty="0" smtClean="0"/>
              <a:t>Quelles langues parle-t-on?</a:t>
            </a:r>
          </a:p>
          <a:p>
            <a:r>
              <a:rPr lang="fr-CA" sz="3200" b="1" dirty="0" smtClean="0"/>
              <a:t>Où est situé le pays sur une carte du monde?</a:t>
            </a:r>
          </a:p>
          <a:p>
            <a:r>
              <a:rPr lang="fr-CA" sz="3200" b="1" dirty="0" smtClean="0"/>
              <a:t>D’autres éléments que tu connais à propos du pays. </a:t>
            </a:r>
          </a:p>
          <a:p>
            <a:endParaRPr lang="fr-CA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CA" sz="5600" b="1" dirty="0" smtClean="0">
                <a:ln w="28575">
                  <a:solidFill>
                    <a:srgbClr val="0064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Que connais-tu sur le pays? </a:t>
            </a:r>
            <a:endParaRPr lang="fr-CA" sz="5600" b="1" dirty="0">
              <a:ln w="28575">
                <a:solidFill>
                  <a:srgbClr val="00640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</p:spPr>
        <p:txBody>
          <a:bodyPr/>
          <a:lstStyle/>
          <a:p>
            <a:r>
              <a:rPr lang="fr-CA" sz="3000" b="1" dirty="0" smtClean="0"/>
              <a:t>Dans que continent se trouve le Mexique?</a:t>
            </a:r>
          </a:p>
          <a:p>
            <a:r>
              <a:rPr lang="fr-CA" sz="3000" b="1" dirty="0" smtClean="0"/>
              <a:t>Le Mexique se trouve dans l’hémisphère Sud ou Nord?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800219"/>
          </a:xfrm>
          <a:prstGeom prst="rect">
            <a:avLst/>
          </a:prstGeom>
          <a:solidFill>
            <a:srgbClr val="C00000"/>
          </a:solidFill>
          <a:ln w="5715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CA" sz="4600" b="1" dirty="0" smtClean="0">
                <a:ln w="28575">
                  <a:solidFill>
                    <a:srgbClr val="006400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Situons le Mexique sur une carte </a:t>
            </a:r>
            <a:endParaRPr lang="fr-CA" sz="4600" b="1" dirty="0">
              <a:ln w="28575">
                <a:solidFill>
                  <a:srgbClr val="006400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7650" name="Picture 2" descr="http://1.bp.blogspot.com/-QHoKvE3gdqA/U81DrQEXZ0I/AAAAAAAABpg/qma4Fwd5KxA/s1600/Image_carte_Mexiqu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2936"/>
            <a:ext cx="3923928" cy="3923928"/>
          </a:xfrm>
          <a:prstGeom prst="rect">
            <a:avLst/>
          </a:prstGeom>
          <a:noFill/>
        </p:spPr>
      </p:pic>
      <p:pic>
        <p:nvPicPr>
          <p:cNvPr id="27652" name="Picture 4" descr="http://laportelatine.org/publications/communic/2013/remerciements_quete_mexique_2012/amerique_central_map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2852935"/>
            <a:ext cx="4860032" cy="36496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Personnalisé 2">
      <a:dk1>
        <a:sysClr val="windowText" lastClr="000000"/>
      </a:dk1>
      <a:lt1>
        <a:sysClr val="window" lastClr="FFFFFF"/>
      </a:lt1>
      <a:dk2>
        <a:srgbClr val="00B050"/>
      </a:dk2>
      <a:lt2>
        <a:srgbClr val="147E19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742</TotalTime>
  <Words>73</Words>
  <Application>Microsoft Office PowerPoint</Application>
  <PresentationFormat>Affichage à l'écran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Apex</vt:lpstr>
      <vt:lpstr>Diapositive 1</vt:lpstr>
      <vt:lpstr>Diapositive 2</vt:lpstr>
      <vt:lpstr>Diapositive 3</vt:lpstr>
      <vt:lpstr>Diapositive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Valérie Simoneau</dc:creator>
  <cp:lastModifiedBy>Valérie Simoneau</cp:lastModifiedBy>
  <cp:revision>6</cp:revision>
  <dcterms:created xsi:type="dcterms:W3CDTF">2015-11-11T23:44:55Z</dcterms:created>
  <dcterms:modified xsi:type="dcterms:W3CDTF">2015-11-12T12:07:45Z</dcterms:modified>
</cp:coreProperties>
</file>