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4F8D839-5B72-478F-BA41-C9598F35BFCE}" type="datetimeFigureOut">
              <a:rPr lang="fr-CA" smtClean="0"/>
              <a:t>2015-09-21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4A6C617-7349-45C0-A833-38864310BAD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8D839-5B72-478F-BA41-C9598F35BFCE}" type="datetimeFigureOut">
              <a:rPr lang="fr-CA" smtClean="0"/>
              <a:t>2015-09-21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6C617-7349-45C0-A833-38864310BAD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8D839-5B72-478F-BA41-C9598F35BFCE}" type="datetimeFigureOut">
              <a:rPr lang="fr-CA" smtClean="0"/>
              <a:t>2015-09-21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6C617-7349-45C0-A833-38864310BAD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4F8D839-5B72-478F-BA41-C9598F35BFCE}" type="datetimeFigureOut">
              <a:rPr lang="fr-CA" smtClean="0"/>
              <a:t>2015-09-21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6C617-7349-45C0-A833-38864310BAD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4F8D839-5B72-478F-BA41-C9598F35BFCE}" type="datetimeFigureOut">
              <a:rPr lang="fr-CA" smtClean="0"/>
              <a:t>2015-09-21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4A6C617-7349-45C0-A833-38864310BAD7}" type="slidenum">
              <a:rPr lang="fr-CA" smtClean="0"/>
              <a:t>‹N°›</a:t>
            </a:fld>
            <a:endParaRPr lang="fr-CA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4F8D839-5B72-478F-BA41-C9598F35BFCE}" type="datetimeFigureOut">
              <a:rPr lang="fr-CA" smtClean="0"/>
              <a:t>2015-09-21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4A6C617-7349-45C0-A833-38864310BAD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4F8D839-5B72-478F-BA41-C9598F35BFCE}" type="datetimeFigureOut">
              <a:rPr lang="fr-CA" smtClean="0"/>
              <a:t>2015-09-21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4A6C617-7349-45C0-A833-38864310BAD7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8D839-5B72-478F-BA41-C9598F35BFCE}" type="datetimeFigureOut">
              <a:rPr lang="fr-CA" smtClean="0"/>
              <a:t>2015-09-21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6C617-7349-45C0-A833-38864310BAD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4F8D839-5B72-478F-BA41-C9598F35BFCE}" type="datetimeFigureOut">
              <a:rPr lang="fr-CA" smtClean="0"/>
              <a:t>2015-09-21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4A6C617-7349-45C0-A833-38864310BAD7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4F8D839-5B72-478F-BA41-C9598F35BFCE}" type="datetimeFigureOut">
              <a:rPr lang="fr-CA" smtClean="0"/>
              <a:t>2015-09-21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4A6C617-7349-45C0-A833-38864310BAD7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4F8D839-5B72-478F-BA41-C9598F35BFCE}" type="datetimeFigureOut">
              <a:rPr lang="fr-CA" smtClean="0"/>
              <a:t>2015-09-21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4A6C617-7349-45C0-A833-38864310BAD7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4F8D839-5B72-478F-BA41-C9598F35BFCE}" type="datetimeFigureOut">
              <a:rPr lang="fr-CA" smtClean="0"/>
              <a:t>2015-09-21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4A6C617-7349-45C0-A833-38864310BAD7}" type="slidenum">
              <a:rPr lang="fr-CA" smtClean="0"/>
              <a:t>‹N°›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a/url?sa=i&amp;rct=j&amp;q=&amp;esrc=s&amp;source=images&amp;cd=&amp;cad=rja&amp;uact=8&amp;ved=0CAcQjRxqFQoTCIvzps60icgCFUpaPgod0pgMgg&amp;url=http%3A%2F%2Fvetements99.com%2F667%2Fv%25C3%25AAtements-indiens-femme-pas-cher.html&amp;bvm=bv.103073922,d.cWw&amp;psig=AFQjCNGxKBUTQAtNGTJGTDVVLL_vplhnuQ&amp;ust=1442968979956294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www.google.ca/url?sa=i&amp;rct=j&amp;q=&amp;esrc=s&amp;source=images&amp;cd=&amp;cad=rja&amp;uact=8&amp;ved=0CAcQjRxqFQoTCMrZ5r21icgCFQQzPgodhEsLrw&amp;url=https%3A%2F%2Ffr.wikipedia.org%2Fwiki%2FDrapeau_de_l'Inde&amp;bvm=bv.103073922,d.cWw&amp;psig=AFQjCNE51EYSvkyWuGykVw3FUQwVl-bVAg&amp;ust=1442969239031915" TargetMode="External"/><Relationship Id="rId4" Type="http://schemas.openxmlformats.org/officeDocument/2006/relationships/hyperlink" Target="https://www.youtube.com/watch?v=rCunGo798_c&amp;index=2&amp;list=PL4E4F90B5AB450E9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a/url?sa=i&amp;rct=j&amp;q=&amp;esrc=s&amp;source=images&amp;cd=&amp;ved=0CAcQjRxqFQoTCIqMj-i_icgCFUpaPgod0pgMgg&amp;url=http%3A%2F%2Fwww.w12.fr%2Finde-carte-monde.html&amp;psig=AFQjCNH4N731FBp3Q4XlPqs64WX1bzP_3Q&amp;ust=1442971955094165" TargetMode="External"/><Relationship Id="rId2" Type="http://schemas.openxmlformats.org/officeDocument/2006/relationships/hyperlink" Target="http://fr.wikimini.org/wiki/Ind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www.google.ca/url?sa=i&amp;rct=j&amp;q=&amp;esrc=s&amp;source=images&amp;cd=&amp;ved=0CAcQjRxqFQoTCN_LxdO_icgCFUiCPgodtvIAmQ&amp;url=http%3A%2F%2Fwww.euratlas.net%2Fgeography%2Fworld%2Fcountries%2Ffr_india.html&amp;psig=AFQjCNH4N731FBp3Q4XlPqs64WX1bzP_3Q&amp;ust=1442971955094165" TargetMode="Externa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a/url?sa=i&amp;rct=j&amp;q=&amp;esrc=s&amp;source=images&amp;cd=&amp;cad=rja&amp;uact=8&amp;ved=0CAcQjRxqFQoTCMrZ5r21icgCFQQzPgodhEsLrw&amp;url=https%3A%2F%2Ffr.wikipedia.org%2Fwiki%2FDrapeau_de_l'Inde&amp;bvm=bv.103073922,d.cWw&amp;psig=AFQjCNE51EYSvkyWuGykVw3FUQwVl-bVAg&amp;ust=1442969239031915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1.tfo.org/education/Episode/25358/renymol-en-ind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ethnikka.fr/1174-1832-thickbox/sari-indien-traditionnel-en-soie-satin-pas-ch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429000"/>
            <a:ext cx="3168351" cy="3168351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792088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/>
            </a:r>
            <a:br>
              <a:rPr lang="fr-CA" dirty="0" smtClean="0">
                <a:solidFill>
                  <a:schemeClr val="tx1"/>
                </a:solidFill>
              </a:rPr>
            </a:br>
            <a:r>
              <a:rPr lang="fr-CA" dirty="0" smtClean="0">
                <a:solidFill>
                  <a:schemeClr val="tx1"/>
                </a:solidFill>
              </a:rPr>
              <a:t/>
            </a:r>
            <a:br>
              <a:rPr lang="fr-CA" dirty="0" smtClean="0">
                <a:solidFill>
                  <a:schemeClr val="tx1"/>
                </a:solidFill>
              </a:rPr>
            </a:br>
            <a:r>
              <a:rPr lang="fr-CA" dirty="0" smtClean="0">
                <a:solidFill>
                  <a:schemeClr val="tx1"/>
                </a:solidFill>
              </a:rPr>
              <a:t/>
            </a:r>
            <a:br>
              <a:rPr lang="fr-CA" dirty="0" smtClean="0">
                <a:solidFill>
                  <a:schemeClr val="tx1"/>
                </a:solidFill>
              </a:rPr>
            </a:br>
            <a:r>
              <a:rPr lang="fr-CA" dirty="0" smtClean="0">
                <a:solidFill>
                  <a:schemeClr val="tx1"/>
                </a:solidFill>
              </a:rPr>
              <a:t>1. </a:t>
            </a:r>
            <a:r>
              <a:rPr lang="fr-CA" sz="2700" dirty="0" smtClean="0">
                <a:hlinkClick r:id="rId4"/>
              </a:rPr>
              <a:t>https://www.youtube.com/watch?v=rCunGo798_c&amp;index=2&amp;list=PL4E4F90B5AB450E9D</a:t>
            </a:r>
            <a:r>
              <a:rPr lang="fr-CA" dirty="0" smtClean="0"/>
              <a:t/>
            </a:r>
            <a:br>
              <a:rPr lang="fr-CA" dirty="0" smtClean="0"/>
            </a:br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467544" y="260648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800" b="1" spc="10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Quel est le pays?</a:t>
            </a:r>
            <a:endParaRPr lang="fr-CA" sz="4800" b="1" spc="100" dirty="0">
              <a:ln w="2857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99592" y="2780928"/>
            <a:ext cx="230425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000" dirty="0" smtClean="0"/>
              <a:t>2. </a:t>
            </a:r>
            <a:r>
              <a:rPr lang="fr-CA" dirty="0" smtClean="0"/>
              <a:t> </a:t>
            </a:r>
          </a:p>
          <a:p>
            <a:pPr algn="ctr"/>
            <a:endParaRPr lang="fr-CA" dirty="0"/>
          </a:p>
          <a:p>
            <a:pPr algn="ctr"/>
            <a:endParaRPr lang="fr-CA" dirty="0"/>
          </a:p>
        </p:txBody>
      </p:sp>
      <p:sp>
        <p:nvSpPr>
          <p:cNvPr id="7" name="ZoneTexte 6"/>
          <p:cNvSpPr txBox="1"/>
          <p:nvPr/>
        </p:nvSpPr>
        <p:spPr>
          <a:xfrm>
            <a:off x="5220072" y="2996952"/>
            <a:ext cx="22322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000" dirty="0" smtClean="0"/>
              <a:t>3. </a:t>
            </a:r>
          </a:p>
          <a:p>
            <a:pPr algn="ctr"/>
            <a:endParaRPr lang="fr-CA" sz="4000" dirty="0"/>
          </a:p>
        </p:txBody>
      </p:sp>
      <p:pic>
        <p:nvPicPr>
          <p:cNvPr id="11268" name="Picture 4" descr="https://upload.wikimedia.org/wikipedia/commons/thumb/4/41/Flag_of_India.svg/langfr-225px-Flag_of_India.svg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8024" y="3861048"/>
            <a:ext cx="3132348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1" dirty="0" smtClean="0">
                <a:ln w="381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Que connais-tu sur ce pays ?</a:t>
            </a:r>
            <a:endParaRPr lang="fr-CA" b="1" dirty="0">
              <a:ln w="3810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72000"/>
          </a:xfrm>
        </p:spPr>
        <p:txBody>
          <a:bodyPr/>
          <a:lstStyle/>
          <a:p>
            <a:r>
              <a:rPr lang="fr-CA" dirty="0" smtClean="0"/>
              <a:t>À propos de la nourriture?</a:t>
            </a:r>
          </a:p>
          <a:p>
            <a:r>
              <a:rPr lang="fr-CA" dirty="0" smtClean="0"/>
              <a:t>Des fêtes qui y sont fêtées ?</a:t>
            </a:r>
          </a:p>
          <a:p>
            <a:r>
              <a:rPr lang="fr-CA" dirty="0" smtClean="0"/>
              <a:t>Quelles langues parle-t-on?</a:t>
            </a:r>
          </a:p>
          <a:p>
            <a:r>
              <a:rPr lang="fr-CA" dirty="0" smtClean="0"/>
              <a:t>Où est situé le pays sur une carte du monde?</a:t>
            </a:r>
          </a:p>
          <a:p>
            <a:r>
              <a:rPr lang="fr-CA" dirty="0" smtClean="0"/>
              <a:t>D’autres éléments que tu connais à propos du pays. </a:t>
            </a:r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52292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200" b="1" dirty="0" smtClean="0"/>
              <a:t>*** Écris au moins 5 éléments que tu crois connaitre sur le pays. ***</a:t>
            </a:r>
            <a:endParaRPr lang="fr-CA" sz="3200" b="1" dirty="0"/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CA" sz="5000" b="1" dirty="0" smtClean="0">
                <a:ln w="28575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L’Inde</a:t>
            </a:r>
            <a:endParaRPr lang="fr-CA" sz="5000" b="1" dirty="0">
              <a:ln w="28575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328820"/>
            <a:ext cx="8219256" cy="3058360"/>
          </a:xfrm>
        </p:spPr>
        <p:txBody>
          <a:bodyPr>
            <a:normAutofit/>
          </a:bodyPr>
          <a:lstStyle/>
          <a:p>
            <a:r>
              <a:rPr lang="fr-CA" sz="2200" dirty="0" smtClean="0">
                <a:hlinkClick r:id="rId2"/>
              </a:rPr>
              <a:t>http://</a:t>
            </a:r>
            <a:r>
              <a:rPr lang="fr-CA" sz="2200" dirty="0" smtClean="0">
                <a:hlinkClick r:id="rId2"/>
              </a:rPr>
              <a:t>fr.wikimini.org/wiki/Inde</a:t>
            </a:r>
            <a:endParaRPr lang="fr-CA" sz="2200" dirty="0" smtClean="0"/>
          </a:p>
          <a:p>
            <a:pPr>
              <a:buNone/>
            </a:pPr>
            <a:endParaRPr lang="fr-CA" sz="2200" dirty="0"/>
          </a:p>
        </p:txBody>
      </p:sp>
      <p:pic>
        <p:nvPicPr>
          <p:cNvPr id="14338" name="Picture 2" descr="http://www.destinaterre.net/wp-content/uploads/2011/04/Carte-Inde1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8028" y="1628800"/>
            <a:ext cx="3345972" cy="2952328"/>
          </a:xfrm>
          <a:prstGeom prst="rect">
            <a:avLst/>
          </a:prstGeom>
          <a:noFill/>
        </p:spPr>
      </p:pic>
      <p:pic>
        <p:nvPicPr>
          <p:cNvPr id="14340" name="Picture 4" descr="http://world.euratlas.net/countries/india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628800"/>
            <a:ext cx="5698008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2276872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Les couleurs du drapeau indien ont des significations :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b="1" dirty="0" smtClean="0">
                <a:solidFill>
                  <a:srgbClr val="FFC000"/>
                </a:solidFill>
              </a:rPr>
              <a:t>Safran</a:t>
            </a:r>
            <a:r>
              <a:rPr lang="fr-FR" sz="2400" dirty="0" smtClean="0"/>
              <a:t> pour le Courage et la Force.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b="1" dirty="0" smtClean="0"/>
              <a:t>Blanc</a:t>
            </a:r>
            <a:r>
              <a:rPr lang="fr-FR" sz="2400" dirty="0" smtClean="0"/>
              <a:t> pour la Pureté, la Paix et l'Harmonie.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b="1" dirty="0" smtClean="0">
                <a:solidFill>
                  <a:srgbClr val="92D050"/>
                </a:solidFill>
              </a:rPr>
              <a:t>Vert</a:t>
            </a:r>
            <a:r>
              <a:rPr lang="fr-FR" sz="2400" dirty="0" smtClean="0"/>
              <a:t> pour la Nature et la Fertilité.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fr-FR" sz="2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dirty="0" smtClean="0"/>
              <a:t>Au centre, la roue de chakra d'Ashoka symbolise le dynamisme et le mouvement. Cette roue a 24 rayons.</a:t>
            </a:r>
            <a:endParaRPr lang="fr-FR" sz="2400" dirty="0"/>
          </a:p>
        </p:txBody>
      </p:sp>
      <p:pic>
        <p:nvPicPr>
          <p:cNvPr id="5" name="Picture 4" descr="https://upload.wikimedia.org/wikipedia/commons/thumb/4/41/Flag_of_India.svg/langfr-225px-Flag_of_India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60648"/>
            <a:ext cx="3096344" cy="2064230"/>
          </a:xfrm>
          <a:prstGeom prst="rect">
            <a:avLst/>
          </a:prstGeom>
          <a:noFill/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188640"/>
            <a:ext cx="223224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1" dirty="0" smtClean="0">
                <a:ln w="381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L’alimentation</a:t>
            </a:r>
            <a:endParaRPr lang="fr-CA" b="1" dirty="0">
              <a:ln w="3810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608" y="2132856"/>
            <a:ext cx="7643192" cy="4321952"/>
          </a:xfrm>
        </p:spPr>
        <p:txBody>
          <a:bodyPr/>
          <a:lstStyle/>
          <a:p>
            <a:pPr algn="ctr">
              <a:buNone/>
            </a:pPr>
            <a:r>
              <a:rPr lang="fr-CA" b="1" dirty="0" smtClean="0"/>
              <a:t>Les produits qui sont principalement cultivés: </a:t>
            </a:r>
          </a:p>
          <a:p>
            <a:r>
              <a:rPr lang="fr-CA" dirty="0" smtClean="0"/>
              <a:t>Le riz </a:t>
            </a:r>
          </a:p>
          <a:p>
            <a:r>
              <a:rPr lang="fr-CA" dirty="0" smtClean="0"/>
              <a:t>Le thé</a:t>
            </a:r>
          </a:p>
          <a:p>
            <a:r>
              <a:rPr lang="fr-CA" dirty="0" smtClean="0"/>
              <a:t>Le blé </a:t>
            </a:r>
          </a:p>
          <a:p>
            <a:r>
              <a:rPr lang="fr-CA" dirty="0" smtClean="0"/>
              <a:t>Plusieurs fruits et légumes (mangue, banane </a:t>
            </a:r>
            <a:r>
              <a:rPr lang="fr-CA" dirty="0" err="1" smtClean="0"/>
              <a:t>plantin</a:t>
            </a:r>
            <a:r>
              <a:rPr lang="fr-CA" dirty="0" smtClean="0"/>
              <a:t>, piment, haricot, aubergine)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3528" y="1412776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>
                <a:hlinkClick r:id="rId2"/>
              </a:rPr>
              <a:t>http://www1.tfo.org/education/Episode/25358/renymol-en-inde</a:t>
            </a:r>
            <a:r>
              <a:rPr lang="fr-CA" dirty="0" smtClean="0"/>
              <a:t> (Bon appétit les enfants)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1" dirty="0" smtClean="0">
                <a:ln w="28575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Langues et habillement</a:t>
            </a:r>
            <a:endParaRPr lang="fr-CA" b="1" dirty="0">
              <a:ln w="28575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332657"/>
            <a:ext cx="7776864" cy="864096"/>
          </a:xfrm>
        </p:spPr>
        <p:txBody>
          <a:bodyPr/>
          <a:lstStyle/>
          <a:p>
            <a:pPr algn="ctr"/>
            <a:r>
              <a:rPr lang="fr-CA" b="1" dirty="0" smtClean="0">
                <a:ln w="28575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La culture de l’Inde</a:t>
            </a:r>
            <a:endParaRPr lang="fr-CA" b="1" dirty="0">
              <a:ln w="28575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790</TotalTime>
  <Words>126</Words>
  <Application>Microsoft Office PowerPoint</Application>
  <PresentationFormat>Affichage à l'écran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Verve</vt:lpstr>
      <vt:lpstr>   1. https://www.youtube.com/watch?v=rCunGo798_c&amp;index=2&amp;list=PL4E4F90B5AB450E9D </vt:lpstr>
      <vt:lpstr>Que connais-tu sur ce pays ?</vt:lpstr>
      <vt:lpstr>L’Inde</vt:lpstr>
      <vt:lpstr>Diapositive 4</vt:lpstr>
      <vt:lpstr>L’alimentation</vt:lpstr>
      <vt:lpstr>Langues et habillement</vt:lpstr>
      <vt:lpstr>La culture de l’Inde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Valérie Simoneau</dc:creator>
  <cp:lastModifiedBy>Valérie Simoneau</cp:lastModifiedBy>
  <cp:revision>19</cp:revision>
  <dcterms:created xsi:type="dcterms:W3CDTF">2015-09-21T12:55:37Z</dcterms:created>
  <dcterms:modified xsi:type="dcterms:W3CDTF">2015-09-22T02:06:25Z</dcterms:modified>
</cp:coreProperties>
</file>