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A"/>
  <c:style val="3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Québec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Jours d'école</c:v>
                </c:pt>
                <c:pt idx="1">
                  <c:v>heures de classe</c:v>
                </c:pt>
                <c:pt idx="2">
                  <c:v>Élèves par classe</c:v>
                </c:pt>
                <c:pt idx="3">
                  <c:v>obligation scolaire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180</c:v>
                </c:pt>
                <c:pt idx="1">
                  <c:v>5</c:v>
                </c:pt>
                <c:pt idx="2">
                  <c:v>20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Chine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Jours d'école</c:v>
                </c:pt>
                <c:pt idx="1">
                  <c:v>heures de classe</c:v>
                </c:pt>
                <c:pt idx="2">
                  <c:v>Élèves par classe</c:v>
                </c:pt>
                <c:pt idx="3">
                  <c:v>obligation scolaire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240</c:v>
                </c:pt>
                <c:pt idx="1">
                  <c:v>14</c:v>
                </c:pt>
                <c:pt idx="2">
                  <c:v>50</c:v>
                </c:pt>
                <c:pt idx="3">
                  <c:v>15</c:v>
                </c:pt>
              </c:numCache>
            </c:numRef>
          </c:val>
        </c:ser>
        <c:dLbls/>
        <c:axId val="119102464"/>
        <c:axId val="119123968"/>
      </c:barChart>
      <c:catAx>
        <c:axId val="119102464"/>
        <c:scaling>
          <c:orientation val="minMax"/>
        </c:scaling>
        <c:axPos val="b"/>
        <c:majorTickMark val="none"/>
        <c:tickLblPos val="nextTo"/>
        <c:crossAx val="119123968"/>
        <c:crosses val="autoZero"/>
        <c:auto val="1"/>
        <c:lblAlgn val="ctr"/>
        <c:lblOffset val="100"/>
      </c:catAx>
      <c:valAx>
        <c:axId val="1191239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91024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DCB90-42CC-4063-99C1-E8E4D213C221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EC348-7D1B-4B59-88F6-B1BB57583BC8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EC348-7D1B-4B59-88F6-B1BB57583BC8}" type="slidenum">
              <a:rPr lang="fr-CA" smtClean="0"/>
              <a:t>7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42212C-9D34-4EDE-99BC-0731BCFD5070}" type="datetimeFigureOut">
              <a:rPr lang="fr-CA" smtClean="0"/>
              <a:t>2015-10-13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A71FFB-044B-44FA-B15F-191EDCFBB460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a/url?sa=i&amp;rct=j&amp;q=&amp;esrc=s&amp;source=images&amp;cd=&amp;cad=rja&amp;uact=8&amp;ved=0CAcQjRxqFQoTCJTj1rzgwMgCFcpXPgodWTUBNw&amp;url=http%3A%2F%2Ffr.dreamstime.com%2Fphoto-stock-p%25C3%25A9pites-de-poulet-cuites-par-chinois-traditionnel-image37635080&amp;psig=AFQjCNEFTPBc5lND4sLnLJLINup7INA7oA&amp;ust=144487053500887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ca/url?sa=i&amp;rct=j&amp;q=&amp;esrc=s&amp;source=images&amp;cd=&amp;ved=0CAcQjRxqFQoTCLP3m7zhwMgCFYZ6PgodT6AJCA&amp;url=http%3A%2F%2Fsebastien.leblanc.free.fr%2FDidapage%2FEmmaAsie%2Findex.html&amp;psig=AFQjCNG5o5VoVesUO4cR5HLKvbXUKLP-Zg&amp;ust=144487066950788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ca/url?sa=i&amp;rct=j&amp;q=&amp;esrc=s&amp;source=images&amp;cd=&amp;ved=0CAcQjRxqFQoTCKKC6JzjwMgCFYw7PgodCZoEVg&amp;url=http%3A%2F%2Fwww.comite-valmy.org%2Fspip.php%3Farticle1550&amp;psig=AFQjCNGJhp8nQxHb3UHw93sePXilhDXXsg&amp;ust=144487130789578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a/url?sa=i&amp;rct=j&amp;q=&amp;esrc=s&amp;source=images&amp;cd=&amp;ved=0CAcQjRxqFQoTCI_w8cDjwMgCFUR7Pgod0f4Fog&amp;url=http%3A%2F%2Fwww.lahistoriaconmapas.com%2Fatlas%2Fafghanistan-map%2Fcarte-monde-chine.htm&amp;psig=AFQjCNFM8-9hCghA64juT9QHeNFGZHE12Q&amp;ust=144487138005245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a/url?sa=i&amp;rct=j&amp;q=&amp;esrc=s&amp;source=images&amp;cd=&amp;ved=0CAcQjRxqFQoTCLP3m7zhwMgCFYZ6PgodT6AJCA&amp;url=http%3A%2F%2Fsebastien.leblanc.free.fr%2FDidapage%2FEmmaAsie%2Findex.html&amp;psig=AFQjCNG5o5VoVesUO4cR5HLKvbXUKLP-Zg&amp;ust=144487066950788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-315416"/>
            <a:ext cx="7772400" cy="1470025"/>
          </a:xfrm>
        </p:spPr>
        <p:txBody>
          <a:bodyPr/>
          <a:lstStyle/>
          <a:p>
            <a:r>
              <a:rPr lang="fr-CA" dirty="0" smtClean="0">
                <a:solidFill>
                  <a:srgbClr val="FFFF00"/>
                </a:solidFill>
              </a:rPr>
              <a:t>Quel est le pays ?</a:t>
            </a:r>
            <a:endParaRPr lang="fr-CA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1484784"/>
            <a:ext cx="7344816" cy="648072"/>
          </a:xfrm>
        </p:spPr>
        <p:txBody>
          <a:bodyPr/>
          <a:lstStyle/>
          <a:p>
            <a:r>
              <a:rPr lang="fr-CA" dirty="0" smtClean="0"/>
              <a:t>1. chanson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249289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fr-CA" sz="2400" b="1" dirty="0" smtClean="0"/>
              <a:t>Habillement</a:t>
            </a:r>
          </a:p>
          <a:p>
            <a:pPr marL="457200" indent="-457200">
              <a:buAutoNum type="arabicPeriod" startAt="2"/>
            </a:pPr>
            <a:endParaRPr lang="fr-CA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932040" y="249289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/>
              <a:t>3. Drapeau </a:t>
            </a:r>
            <a:endParaRPr lang="fr-CA" sz="2800" dirty="0"/>
          </a:p>
        </p:txBody>
      </p:sp>
      <p:pic>
        <p:nvPicPr>
          <p:cNvPr id="13314" name="Picture 2" descr="http://thumbs.dreamstime.com/z/habillement-traditionnel-chinois-3256369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84984"/>
            <a:ext cx="4176464" cy="2957388"/>
          </a:xfrm>
          <a:prstGeom prst="rect">
            <a:avLst/>
          </a:prstGeom>
          <a:noFill/>
        </p:spPr>
      </p:pic>
      <p:pic>
        <p:nvPicPr>
          <p:cNvPr id="13324" name="Picture 12" descr="http://sebastien.leblanc.free.fr/Didapage/EmmaAsie/chine-drapeau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429000"/>
            <a:ext cx="3779912" cy="2517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fr-C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connais-tu sur le pays?</a:t>
            </a:r>
            <a:endParaRPr lang="fr-CA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200" dirty="0" smtClean="0">
                <a:solidFill>
                  <a:srgbClr val="FFFF00"/>
                </a:solidFill>
              </a:rPr>
              <a:t>À propos de la nourriture?</a:t>
            </a:r>
          </a:p>
          <a:p>
            <a:r>
              <a:rPr lang="fr-CA" sz="3200" dirty="0" smtClean="0">
                <a:solidFill>
                  <a:srgbClr val="FFFF00"/>
                </a:solidFill>
              </a:rPr>
              <a:t>Des fêtes qui y sont fêtées ?</a:t>
            </a:r>
          </a:p>
          <a:p>
            <a:r>
              <a:rPr lang="fr-CA" sz="3200" dirty="0" smtClean="0">
                <a:solidFill>
                  <a:srgbClr val="FFFF00"/>
                </a:solidFill>
              </a:rPr>
              <a:t>Quelles langues parle-t-on?</a:t>
            </a:r>
          </a:p>
          <a:p>
            <a:r>
              <a:rPr lang="fr-CA" sz="3200" dirty="0" smtClean="0">
                <a:solidFill>
                  <a:srgbClr val="FFFF00"/>
                </a:solidFill>
              </a:rPr>
              <a:t>Où est situé le pays sur une carte du monde?</a:t>
            </a:r>
          </a:p>
          <a:p>
            <a:r>
              <a:rPr lang="fr-CA" sz="3200" dirty="0" smtClean="0">
                <a:solidFill>
                  <a:srgbClr val="FFFF00"/>
                </a:solidFill>
              </a:rPr>
              <a:t>D’autres éléments que tu connais à propos du pays. 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  <a:solidFill>
            <a:schemeClr val="bg1"/>
          </a:solidFill>
        </p:spPr>
        <p:txBody>
          <a:bodyPr/>
          <a:lstStyle/>
          <a:p>
            <a:r>
              <a:rPr lang="fr-CA" dirty="0" smtClean="0">
                <a:solidFill>
                  <a:srgbClr val="FFFF00"/>
                </a:solidFill>
              </a:rPr>
              <a:t>Savais-tu que … ?</a:t>
            </a:r>
            <a:endParaRPr lang="fr-CA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La chine est le pays le plus peuplé au monde. Il compte plus d’un milliard d’habitants.</a:t>
            </a:r>
          </a:p>
          <a:p>
            <a:pPr>
              <a:buNone/>
            </a:pPr>
            <a:r>
              <a:rPr lang="fr-CA" dirty="0" smtClean="0"/>
              <a:t> (1 000 </a:t>
            </a:r>
            <a:r>
              <a:rPr lang="fr-CA" dirty="0" err="1" smtClean="0"/>
              <a:t>000</a:t>
            </a:r>
            <a:r>
              <a:rPr lang="fr-CA" dirty="0" smtClean="0"/>
              <a:t> </a:t>
            </a:r>
            <a:r>
              <a:rPr lang="fr-CA" dirty="0" err="1" smtClean="0"/>
              <a:t>000</a:t>
            </a:r>
            <a:r>
              <a:rPr lang="fr-CA" dirty="0" smtClean="0"/>
              <a:t>)</a:t>
            </a:r>
          </a:p>
          <a:p>
            <a:r>
              <a:rPr lang="fr-CA" dirty="0" smtClean="0"/>
              <a:t>Le Canada compte 35 millions d’habitants. </a:t>
            </a:r>
          </a:p>
          <a:p>
            <a:pPr>
              <a:buNone/>
            </a:pPr>
            <a:r>
              <a:rPr lang="fr-CA" dirty="0" smtClean="0"/>
              <a:t>(35 000 </a:t>
            </a:r>
            <a:r>
              <a:rPr lang="fr-CA" dirty="0" err="1" smtClean="0"/>
              <a:t>000</a:t>
            </a:r>
            <a:r>
              <a:rPr lang="fr-CA" dirty="0" smtClean="0"/>
              <a:t>) </a:t>
            </a:r>
          </a:p>
          <a:p>
            <a:r>
              <a:rPr lang="fr-CA" dirty="0" smtClean="0"/>
              <a:t>Le gouvernement chinois demande à la population de n’avoir qu’un seul enfant.</a:t>
            </a:r>
          </a:p>
          <a:p>
            <a:r>
              <a:rPr lang="fr-CA" dirty="0" smtClean="0"/>
              <a:t>Les nombreuses consoles de jeux (</a:t>
            </a:r>
            <a:r>
              <a:rPr lang="fr-CA" dirty="0" err="1" smtClean="0"/>
              <a:t>Wii</a:t>
            </a:r>
            <a:r>
              <a:rPr lang="fr-CA" dirty="0" smtClean="0"/>
              <a:t>, Vii, </a:t>
            </a:r>
            <a:r>
              <a:rPr lang="fr-CA" dirty="0" err="1" smtClean="0"/>
              <a:t>nintendo</a:t>
            </a:r>
            <a:r>
              <a:rPr lang="fr-CA" dirty="0" smtClean="0"/>
              <a:t> DS, Xbox360) sont tous crées en Chine.</a:t>
            </a:r>
          </a:p>
          <a:p>
            <a:r>
              <a:rPr lang="fr-CA" dirty="0" smtClean="0"/>
              <a:t>La capitale est Pékin</a:t>
            </a:r>
          </a:p>
          <a:p>
            <a:r>
              <a:rPr lang="fr-CA" dirty="0" smtClean="0"/>
              <a:t>La monnaie se nomme les Yuan</a:t>
            </a:r>
            <a:endParaRPr lang="fr-CA" dirty="0"/>
          </a:p>
        </p:txBody>
      </p:sp>
      <p:pic>
        <p:nvPicPr>
          <p:cNvPr id="16386" name="Picture 2" descr="C:\Users\Valérie\AppData\Local\Microsoft\Windows\INetCache\IE\CIFXGCF5\200px-Point-dinterrogation-Quiz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0"/>
            <a:ext cx="1348874" cy="1470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fr-CA" sz="4800" dirty="0" smtClean="0">
                <a:solidFill>
                  <a:srgbClr val="FFFF00"/>
                </a:solidFill>
              </a:rPr>
              <a:t>Situe la Chine sur une carte…</a:t>
            </a:r>
            <a:endParaRPr lang="fr-CA" sz="4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709160"/>
          </a:xfrm>
        </p:spPr>
        <p:txBody>
          <a:bodyPr>
            <a:normAutofit/>
          </a:bodyPr>
          <a:lstStyle/>
          <a:p>
            <a:r>
              <a:rPr lang="fr-CA" sz="3200" b="1" dirty="0" smtClean="0">
                <a:solidFill>
                  <a:srgbClr val="FFFF00"/>
                </a:solidFill>
              </a:rPr>
              <a:t>Colorie en </a:t>
            </a:r>
            <a:r>
              <a:rPr lang="fr-CA" sz="3200" b="1" dirty="0" smtClean="0">
                <a:solidFill>
                  <a:srgbClr val="00B0F0"/>
                </a:solidFill>
              </a:rPr>
              <a:t>bleu</a:t>
            </a:r>
            <a:r>
              <a:rPr lang="fr-CA" sz="3200" b="1" dirty="0" smtClean="0">
                <a:solidFill>
                  <a:srgbClr val="FFFF00"/>
                </a:solidFill>
              </a:rPr>
              <a:t> le Canada</a:t>
            </a:r>
          </a:p>
          <a:p>
            <a:r>
              <a:rPr lang="fr-CA" sz="3200" b="1" dirty="0" smtClean="0">
                <a:solidFill>
                  <a:srgbClr val="FFFF00"/>
                </a:solidFill>
              </a:rPr>
              <a:t>Fais un </a:t>
            </a:r>
            <a:r>
              <a:rPr lang="fr-CA" sz="3200" b="1" dirty="0" smtClean="0">
                <a:solidFill>
                  <a:schemeClr val="bg1"/>
                </a:solidFill>
              </a:rPr>
              <a:t>X noir </a:t>
            </a:r>
            <a:r>
              <a:rPr lang="fr-CA" sz="3200" b="1" dirty="0" smtClean="0">
                <a:solidFill>
                  <a:srgbClr val="FFFF00"/>
                </a:solidFill>
              </a:rPr>
              <a:t>sur le Québec</a:t>
            </a:r>
          </a:p>
          <a:p>
            <a:r>
              <a:rPr lang="fr-CA" sz="3200" b="1" dirty="0" smtClean="0">
                <a:solidFill>
                  <a:srgbClr val="FFFF00"/>
                </a:solidFill>
              </a:rPr>
              <a:t>Colorie en </a:t>
            </a:r>
            <a:r>
              <a:rPr lang="fr-CA" sz="3200" b="1" dirty="0" smtClean="0">
                <a:solidFill>
                  <a:schemeClr val="tx2"/>
                </a:solidFill>
              </a:rPr>
              <a:t>rouge</a:t>
            </a:r>
            <a:r>
              <a:rPr lang="fr-CA" sz="3200" b="1" dirty="0" smtClean="0">
                <a:solidFill>
                  <a:srgbClr val="FFFF00"/>
                </a:solidFill>
              </a:rPr>
              <a:t> la Chine</a:t>
            </a:r>
          </a:p>
          <a:p>
            <a:r>
              <a:rPr lang="fr-CA" sz="3200" b="1" dirty="0" smtClean="0">
                <a:solidFill>
                  <a:srgbClr val="FFFF00"/>
                </a:solidFill>
              </a:rPr>
              <a:t>Représente le drapeau de la Chine près du pays.</a:t>
            </a:r>
            <a:endParaRPr lang="fr-CA" sz="3200" b="1" dirty="0">
              <a:solidFill>
                <a:srgbClr val="FFFF00"/>
              </a:solidFill>
            </a:endParaRPr>
          </a:p>
        </p:txBody>
      </p:sp>
      <p:pic>
        <p:nvPicPr>
          <p:cNvPr id="14338" name="Picture 2" descr="http://www.comite-valmy.org/IMG/gif/carte-asi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475" y="3861048"/>
            <a:ext cx="4200525" cy="2790825"/>
          </a:xfrm>
          <a:prstGeom prst="rect">
            <a:avLst/>
          </a:prstGeom>
          <a:noFill/>
        </p:spPr>
      </p:pic>
      <p:pic>
        <p:nvPicPr>
          <p:cNvPr id="14340" name="Picture 4" descr="http://www.populationdata.net/images/cartes/langue_chinoi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77072"/>
            <a:ext cx="4489048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A" sz="4800" dirty="0" smtClean="0">
                <a:solidFill>
                  <a:srgbClr val="FFFF00"/>
                </a:solidFill>
              </a:rPr>
              <a:t>Le drapeau chinois</a:t>
            </a:r>
            <a:endParaRPr lang="fr-CA" sz="4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Le </a:t>
            </a:r>
            <a:r>
              <a:rPr lang="fr-CA" sz="3200" b="1" dirty="0" smtClean="0">
                <a:solidFill>
                  <a:srgbClr val="FF0000"/>
                </a:solidFill>
              </a:rPr>
              <a:t>rouge</a:t>
            </a:r>
            <a:r>
              <a:rPr lang="fr-CA" dirty="0" smtClean="0"/>
              <a:t> représente la révolution</a:t>
            </a:r>
          </a:p>
          <a:p>
            <a:r>
              <a:rPr lang="fr-CA" dirty="0" smtClean="0"/>
              <a:t>Le </a:t>
            </a:r>
            <a:r>
              <a:rPr lang="fr-CA" sz="3200" b="1" dirty="0" smtClean="0">
                <a:solidFill>
                  <a:srgbClr val="FFFF00"/>
                </a:solidFill>
              </a:rPr>
              <a:t>jaune</a:t>
            </a:r>
            <a:r>
              <a:rPr lang="fr-CA" dirty="0" smtClean="0"/>
              <a:t> symbolise la lumière sur le territoire chinois.</a:t>
            </a:r>
          </a:p>
          <a:p>
            <a:r>
              <a:rPr lang="fr-CA" dirty="0" smtClean="0"/>
              <a:t>Les </a:t>
            </a:r>
            <a:r>
              <a:rPr lang="fr-CA" sz="3200" b="1" dirty="0" smtClean="0">
                <a:solidFill>
                  <a:schemeClr val="bg1"/>
                </a:solidFill>
              </a:rPr>
              <a:t>cinq étoiles </a:t>
            </a:r>
            <a:r>
              <a:rPr lang="fr-CA" dirty="0" smtClean="0"/>
              <a:t>symbolisent la grande union entre le peuple entier (les 4 petites étoiles) et le parti communiste chinois. ( la grande étoile)</a:t>
            </a:r>
          </a:p>
          <a:p>
            <a:r>
              <a:rPr lang="fr-CA" dirty="0" smtClean="0"/>
              <a:t>Les </a:t>
            </a:r>
            <a:r>
              <a:rPr lang="fr-CA" sz="3200" b="1" dirty="0" smtClean="0">
                <a:solidFill>
                  <a:schemeClr val="bg1"/>
                </a:solidFill>
              </a:rPr>
              <a:t>4 petites étoiles </a:t>
            </a:r>
            <a:r>
              <a:rPr lang="fr-CA" dirty="0" smtClean="0"/>
              <a:t>représentent les 4 classes sociales: </a:t>
            </a:r>
          </a:p>
          <a:p>
            <a:pPr>
              <a:buFont typeface="Wingdings" pitchFamily="2" charset="2"/>
              <a:buChar char="v"/>
            </a:pPr>
            <a:r>
              <a:rPr lang="fr-CA" dirty="0" smtClean="0"/>
              <a:t>Les travailleurs</a:t>
            </a:r>
          </a:p>
          <a:p>
            <a:pPr>
              <a:buFont typeface="Wingdings" pitchFamily="2" charset="2"/>
              <a:buChar char="v"/>
            </a:pPr>
            <a:r>
              <a:rPr lang="fr-CA" dirty="0" smtClean="0"/>
              <a:t>Les paysans</a:t>
            </a:r>
          </a:p>
          <a:p>
            <a:pPr>
              <a:buFont typeface="Wingdings" pitchFamily="2" charset="2"/>
              <a:buChar char="v"/>
            </a:pPr>
            <a:r>
              <a:rPr lang="fr-CA" dirty="0" smtClean="0"/>
              <a:t>La petite bourgeoisie</a:t>
            </a:r>
          </a:p>
          <a:p>
            <a:pPr>
              <a:buFont typeface="Wingdings" pitchFamily="2" charset="2"/>
              <a:buChar char="v"/>
            </a:pPr>
            <a:r>
              <a:rPr lang="fr-CA" dirty="0" smtClean="0"/>
              <a:t>Les capitalistes patriotes</a:t>
            </a:r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pic>
        <p:nvPicPr>
          <p:cNvPr id="4" name="Picture 12" descr="http://sebastien.leblanc.free.fr/Didapage/EmmaAsie/chine-drapeau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365104"/>
            <a:ext cx="345984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6990"/>
          </a:xfrm>
          <a:solidFill>
            <a:schemeClr val="bg1"/>
          </a:solidFill>
        </p:spPr>
        <p:txBody>
          <a:bodyPr/>
          <a:lstStyle/>
          <a:p>
            <a:r>
              <a:rPr lang="fr-CA" dirty="0" smtClean="0">
                <a:solidFill>
                  <a:srgbClr val="FFFF00"/>
                </a:solidFill>
              </a:rPr>
              <a:t>L’école en Chine</a:t>
            </a:r>
            <a:endParaRPr lang="fr-CA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fr-CA" dirty="0" smtClean="0"/>
              <a:t>Moyenne de 40\50 élèves dans une classe.</a:t>
            </a:r>
          </a:p>
          <a:p>
            <a:r>
              <a:rPr lang="fr-CA" dirty="0" smtClean="0"/>
              <a:t>Les matières enseignées au primaire sont: 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Mathématiques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Éducation physique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Musique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Art plastique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Chinois (le mandarin)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Science naturelle</a:t>
            </a:r>
          </a:p>
          <a:p>
            <a:pPr>
              <a:buFont typeface="Wingdings" pitchFamily="2" charset="2"/>
              <a:buChar char="Ø"/>
            </a:pPr>
            <a:r>
              <a:rPr lang="fr-CA" dirty="0" smtClean="0"/>
              <a:t>Éducation civique, morale et société. </a:t>
            </a:r>
          </a:p>
          <a:p>
            <a:pPr>
              <a:buFont typeface="Wingdings" pitchFamily="2" charset="2"/>
              <a:buChar char="Ø"/>
            </a:pPr>
            <a:endParaRPr lang="fr-CA" dirty="0" smtClean="0"/>
          </a:p>
          <a:p>
            <a:pPr>
              <a:buFont typeface="Wingdings" pitchFamily="2" charset="2"/>
              <a:buChar char="Ø"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fr-CA" dirty="0" smtClean="0">
                <a:solidFill>
                  <a:srgbClr val="FFFF00"/>
                </a:solidFill>
              </a:rPr>
              <a:t>L’école en Chine </a:t>
            </a:r>
            <a:br>
              <a:rPr lang="fr-CA" dirty="0" smtClean="0">
                <a:solidFill>
                  <a:srgbClr val="FFFF00"/>
                </a:solidFill>
              </a:rPr>
            </a:br>
            <a:r>
              <a:rPr lang="fr-CA" dirty="0" smtClean="0">
                <a:solidFill>
                  <a:srgbClr val="FFFF00"/>
                </a:solidFill>
              </a:rPr>
              <a:t>VS </a:t>
            </a:r>
            <a:br>
              <a:rPr lang="fr-CA" dirty="0" smtClean="0">
                <a:solidFill>
                  <a:srgbClr val="FFFF00"/>
                </a:solidFill>
              </a:rPr>
            </a:br>
            <a:r>
              <a:rPr lang="fr-CA" dirty="0" smtClean="0">
                <a:solidFill>
                  <a:srgbClr val="FFFF00"/>
                </a:solidFill>
              </a:rPr>
              <a:t>L’école au Québec</a:t>
            </a:r>
            <a:endParaRPr lang="fr-CA" dirty="0">
              <a:solidFill>
                <a:srgbClr val="FFFF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700808"/>
          <a:ext cx="89644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ersonnalisé 1">
      <a:dk1>
        <a:sysClr val="windowText" lastClr="000000"/>
      </a:dk1>
      <a:lt1>
        <a:sysClr val="window" lastClr="FFFFFF"/>
      </a:lt1>
      <a:dk2>
        <a:srgbClr val="C00000"/>
      </a:dk2>
      <a:lt2>
        <a:srgbClr val="FF0000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876</TotalTime>
  <Words>283</Words>
  <Application>Microsoft Office PowerPoint</Application>
  <PresentationFormat>Affichage à l'écran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Apex</vt:lpstr>
      <vt:lpstr>Quel est le pays ?</vt:lpstr>
      <vt:lpstr>Que connais-tu sur le pays?</vt:lpstr>
      <vt:lpstr>Savais-tu que … ?</vt:lpstr>
      <vt:lpstr>Situe la Chine sur une carte…</vt:lpstr>
      <vt:lpstr>Le drapeau chinois</vt:lpstr>
      <vt:lpstr>L’école en Chine</vt:lpstr>
      <vt:lpstr>L’école en Chine  VS  L’école au Québec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 est le pays ?</dc:title>
  <dc:creator>Valérie Simoneau</dc:creator>
  <cp:lastModifiedBy>Valérie Simoneau</cp:lastModifiedBy>
  <cp:revision>28</cp:revision>
  <dcterms:created xsi:type="dcterms:W3CDTF">2015-10-14T00:36:39Z</dcterms:created>
  <dcterms:modified xsi:type="dcterms:W3CDTF">2015-10-14T15:13:20Z</dcterms:modified>
</cp:coreProperties>
</file>