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3138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45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85232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5469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2192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9388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43866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3597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8950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8289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1741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4537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F7982-67E1-42ED-8453-BB0377F528BB}" type="datetimeFigureOut">
              <a:rPr lang="fr-CA" smtClean="0"/>
              <a:t>2015-12-13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F5FCC-235A-437B-9287-8630A4872B4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826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935289" y="0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2267744" y="0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" name="Groupe 13"/>
          <p:cNvGrpSpPr/>
          <p:nvPr/>
        </p:nvGrpSpPr>
        <p:grpSpPr>
          <a:xfrm>
            <a:off x="120274" y="-316550"/>
            <a:ext cx="1983689" cy="3752073"/>
            <a:chOff x="120274" y="-316550"/>
            <a:chExt cx="1983689" cy="3752073"/>
          </a:xfrm>
        </p:grpSpPr>
        <p:sp>
          <p:nvSpPr>
            <p:cNvPr id="10" name="ZoneTexte 9"/>
            <p:cNvSpPr txBox="1"/>
            <p:nvPr/>
          </p:nvSpPr>
          <p:spPr>
            <a:xfrm rot="16200000">
              <a:off x="290017" y="1536946"/>
              <a:ext cx="3350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As-tu peur du sang?  	Oui           Non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 rot="16200000">
              <a:off x="-899740" y="1448325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CA" sz="1200" dirty="0" smtClean="0">
                  <a:latin typeface="Eras Medium ITC" panose="020B0602030504020804" pitchFamily="34" charset="0"/>
                </a:rPr>
                <a:t>Numérote les différents postes selon tes préférences, 1 étant ton préféré et 6 celui que tu aimerais le moins faire. 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 rot="16200000">
              <a:off x="-408513" y="1236321"/>
              <a:ext cx="3752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[  ]  Accueil             [  ]  Lecture      [  ]  Repos</a:t>
              </a:r>
            </a:p>
            <a:p>
              <a:endParaRPr lang="fr-CA" sz="1200" dirty="0">
                <a:latin typeface="Eras Medium ITC" panose="020B0602030504020804" pitchFamily="34" charset="0"/>
              </a:endParaRPr>
            </a:p>
            <a:p>
              <a:r>
                <a:rPr lang="fr-CA" sz="1200" dirty="0" smtClean="0">
                  <a:latin typeface="Eras Medium ITC" panose="020B0602030504020804" pitchFamily="34" charset="0"/>
                </a:rPr>
                <a:t>[  ] Questionnaire  [  ]  Collation   [  ]  Prélèvement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 rot="16200000">
              <a:off x="-1145382" y="1849016"/>
              <a:ext cx="2808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Nom : ___________________________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2499500" y="-316550"/>
            <a:ext cx="1983689" cy="3752073"/>
            <a:chOff x="120274" y="-316550"/>
            <a:chExt cx="1983689" cy="3752073"/>
          </a:xfrm>
        </p:grpSpPr>
        <p:sp>
          <p:nvSpPr>
            <p:cNvPr id="16" name="ZoneTexte 15"/>
            <p:cNvSpPr txBox="1"/>
            <p:nvPr/>
          </p:nvSpPr>
          <p:spPr>
            <a:xfrm rot="16200000">
              <a:off x="290017" y="1536946"/>
              <a:ext cx="3350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As-tu peur du sang?  	Oui           Non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 rot="16200000">
              <a:off x="-899740" y="1448325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CA" sz="1200" dirty="0" smtClean="0">
                  <a:latin typeface="Eras Medium ITC" panose="020B0602030504020804" pitchFamily="34" charset="0"/>
                </a:rPr>
                <a:t>Numérote les différents postes selon tes préférences, 1 étant ton préféré et 6 celui que tu aimerais le moins faire. 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 rot="16200000">
              <a:off x="-408513" y="1236321"/>
              <a:ext cx="3752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[  ]  Accueil             [  ]  Lecture      [  ]  Repos</a:t>
              </a:r>
            </a:p>
            <a:p>
              <a:endParaRPr lang="fr-CA" sz="1200" dirty="0">
                <a:latin typeface="Eras Medium ITC" panose="020B0602030504020804" pitchFamily="34" charset="0"/>
              </a:endParaRPr>
            </a:p>
            <a:p>
              <a:r>
                <a:rPr lang="fr-CA" sz="1200" dirty="0" smtClean="0">
                  <a:latin typeface="Eras Medium ITC" panose="020B0602030504020804" pitchFamily="34" charset="0"/>
                </a:rPr>
                <a:t>[  ] Questionnaire  [  ]  Collation   [  ]  Prélèvement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 rot="16200000">
              <a:off x="-1145382" y="1849016"/>
              <a:ext cx="2808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Nom : ___________________________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160822" y="3143625"/>
            <a:ext cx="1983689" cy="3752073"/>
            <a:chOff x="120274" y="-316550"/>
            <a:chExt cx="1983689" cy="3752073"/>
          </a:xfrm>
        </p:grpSpPr>
        <p:sp>
          <p:nvSpPr>
            <p:cNvPr id="21" name="ZoneTexte 20"/>
            <p:cNvSpPr txBox="1"/>
            <p:nvPr/>
          </p:nvSpPr>
          <p:spPr>
            <a:xfrm rot="16200000">
              <a:off x="290017" y="1536946"/>
              <a:ext cx="3350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As-tu peur du sang?  	Oui           Non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22" name="ZoneTexte 21"/>
            <p:cNvSpPr txBox="1"/>
            <p:nvPr/>
          </p:nvSpPr>
          <p:spPr>
            <a:xfrm rot="16200000">
              <a:off x="-899740" y="1448325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CA" sz="1200" dirty="0" smtClean="0">
                  <a:latin typeface="Eras Medium ITC" panose="020B0602030504020804" pitchFamily="34" charset="0"/>
                </a:rPr>
                <a:t>Numérote les différents postes selon tes préférences, 1 étant ton préféré et 6 celui que tu aimerais le moins faire. 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 rot="16200000">
              <a:off x="-408513" y="1236321"/>
              <a:ext cx="3752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[  ]  Accueil             [  ]  Lecture      [  ]  Repos</a:t>
              </a:r>
            </a:p>
            <a:p>
              <a:endParaRPr lang="fr-CA" sz="1200" dirty="0">
                <a:latin typeface="Eras Medium ITC" panose="020B0602030504020804" pitchFamily="34" charset="0"/>
              </a:endParaRPr>
            </a:p>
            <a:p>
              <a:r>
                <a:rPr lang="fr-CA" sz="1200" dirty="0" smtClean="0">
                  <a:latin typeface="Eras Medium ITC" panose="020B0602030504020804" pitchFamily="34" charset="0"/>
                </a:rPr>
                <a:t>[  ] Questionnaire  [  ]  Collation   [  ]  Prélèvement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24" name="ZoneTexte 23"/>
            <p:cNvSpPr txBox="1"/>
            <p:nvPr/>
          </p:nvSpPr>
          <p:spPr>
            <a:xfrm rot="16200000">
              <a:off x="-1145382" y="1849016"/>
              <a:ext cx="2808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Nom : ___________________________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2452998" y="3146655"/>
            <a:ext cx="1983689" cy="3752073"/>
            <a:chOff x="120274" y="-316550"/>
            <a:chExt cx="1983689" cy="3752073"/>
          </a:xfrm>
        </p:grpSpPr>
        <p:sp>
          <p:nvSpPr>
            <p:cNvPr id="26" name="ZoneTexte 25"/>
            <p:cNvSpPr txBox="1"/>
            <p:nvPr/>
          </p:nvSpPr>
          <p:spPr>
            <a:xfrm rot="16200000">
              <a:off x="290017" y="1536946"/>
              <a:ext cx="3350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As-tu peur du sang?  	Oui           Non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 rot="16200000">
              <a:off x="-899740" y="1448325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CA" sz="1200" dirty="0" smtClean="0">
                  <a:latin typeface="Eras Medium ITC" panose="020B0602030504020804" pitchFamily="34" charset="0"/>
                </a:rPr>
                <a:t>Numérote les différents postes selon tes préférences, 1 étant ton préféré et 6 celui que tu aimerais le moins faire. 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 rot="16200000">
              <a:off x="-408513" y="1236321"/>
              <a:ext cx="3752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[  ]  Accueil             [  ]  Lecture      [  ]  Repos</a:t>
              </a:r>
            </a:p>
            <a:p>
              <a:endParaRPr lang="fr-CA" sz="1200" dirty="0">
                <a:latin typeface="Eras Medium ITC" panose="020B0602030504020804" pitchFamily="34" charset="0"/>
              </a:endParaRPr>
            </a:p>
            <a:p>
              <a:r>
                <a:rPr lang="fr-CA" sz="1200" dirty="0" smtClean="0">
                  <a:latin typeface="Eras Medium ITC" panose="020B0602030504020804" pitchFamily="34" charset="0"/>
                </a:rPr>
                <a:t>[  ] Questionnaire  [  ]  Collation   [  ]  Prélèvement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 rot="16200000">
              <a:off x="-1145382" y="1849016"/>
              <a:ext cx="2808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Nom : ___________________________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4785393" y="3153300"/>
            <a:ext cx="1983689" cy="3752073"/>
            <a:chOff x="120274" y="-316550"/>
            <a:chExt cx="1983689" cy="3752073"/>
          </a:xfrm>
        </p:grpSpPr>
        <p:sp>
          <p:nvSpPr>
            <p:cNvPr id="31" name="ZoneTexte 30"/>
            <p:cNvSpPr txBox="1"/>
            <p:nvPr/>
          </p:nvSpPr>
          <p:spPr>
            <a:xfrm rot="16200000">
              <a:off x="290017" y="1536946"/>
              <a:ext cx="3350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As-tu peur du sang?  	Oui           Non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32" name="ZoneTexte 31"/>
            <p:cNvSpPr txBox="1"/>
            <p:nvPr/>
          </p:nvSpPr>
          <p:spPr>
            <a:xfrm rot="16200000">
              <a:off x="-899740" y="1448325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CA" sz="1200" dirty="0" smtClean="0">
                  <a:latin typeface="Eras Medium ITC" panose="020B0602030504020804" pitchFamily="34" charset="0"/>
                </a:rPr>
                <a:t>Numérote les différents postes selon tes préférences, 1 étant ton préféré et 6 celui que tu aimerais le moins faire. 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33" name="ZoneTexte 32"/>
            <p:cNvSpPr txBox="1"/>
            <p:nvPr/>
          </p:nvSpPr>
          <p:spPr>
            <a:xfrm rot="16200000">
              <a:off x="-408513" y="1236321"/>
              <a:ext cx="3752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[  ]  Accueil             [  ]  Lecture      [  ]  Repos</a:t>
              </a:r>
            </a:p>
            <a:p>
              <a:endParaRPr lang="fr-CA" sz="1200" dirty="0">
                <a:latin typeface="Eras Medium ITC" panose="020B0602030504020804" pitchFamily="34" charset="0"/>
              </a:endParaRPr>
            </a:p>
            <a:p>
              <a:r>
                <a:rPr lang="fr-CA" sz="1200" dirty="0" smtClean="0">
                  <a:latin typeface="Eras Medium ITC" panose="020B0602030504020804" pitchFamily="34" charset="0"/>
                </a:rPr>
                <a:t>[  ] Questionnaire  [  ]  Collation   [  ]  Prélèvement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34" name="ZoneTexte 33"/>
            <p:cNvSpPr txBox="1"/>
            <p:nvPr/>
          </p:nvSpPr>
          <p:spPr>
            <a:xfrm rot="16200000">
              <a:off x="-1145382" y="1849016"/>
              <a:ext cx="2808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Nom : ___________________________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4788024" y="-286068"/>
            <a:ext cx="1983689" cy="3752073"/>
            <a:chOff x="120274" y="-316550"/>
            <a:chExt cx="1983689" cy="3752073"/>
          </a:xfrm>
        </p:grpSpPr>
        <p:sp>
          <p:nvSpPr>
            <p:cNvPr id="36" name="ZoneTexte 35"/>
            <p:cNvSpPr txBox="1"/>
            <p:nvPr/>
          </p:nvSpPr>
          <p:spPr>
            <a:xfrm rot="16200000">
              <a:off x="290017" y="1536946"/>
              <a:ext cx="3350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As-tu peur du sang?  	Oui           Non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37" name="ZoneTexte 36"/>
            <p:cNvSpPr txBox="1"/>
            <p:nvPr/>
          </p:nvSpPr>
          <p:spPr>
            <a:xfrm rot="16200000">
              <a:off x="-899740" y="1448325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CA" sz="1200" dirty="0" smtClean="0">
                  <a:latin typeface="Eras Medium ITC" panose="020B0602030504020804" pitchFamily="34" charset="0"/>
                </a:rPr>
                <a:t>Numérote les différents postes selon tes préférences, 1 étant ton préféré et 6 celui que tu aimerais le moins faire. 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38" name="ZoneTexte 37"/>
            <p:cNvSpPr txBox="1"/>
            <p:nvPr/>
          </p:nvSpPr>
          <p:spPr>
            <a:xfrm rot="16200000">
              <a:off x="-408513" y="1236321"/>
              <a:ext cx="3752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[  ]  Accueil             [  ]  Lecture      [  ]  Repos</a:t>
              </a:r>
            </a:p>
            <a:p>
              <a:endParaRPr lang="fr-CA" sz="1200" dirty="0">
                <a:latin typeface="Eras Medium ITC" panose="020B0602030504020804" pitchFamily="34" charset="0"/>
              </a:endParaRPr>
            </a:p>
            <a:p>
              <a:r>
                <a:rPr lang="fr-CA" sz="1200" dirty="0" smtClean="0">
                  <a:latin typeface="Eras Medium ITC" panose="020B0602030504020804" pitchFamily="34" charset="0"/>
                </a:rPr>
                <a:t>[  ] Questionnaire  [  ]  Collation   [  ]  Prélèvement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39" name="ZoneTexte 38"/>
            <p:cNvSpPr txBox="1"/>
            <p:nvPr/>
          </p:nvSpPr>
          <p:spPr>
            <a:xfrm rot="16200000">
              <a:off x="-1145382" y="1849016"/>
              <a:ext cx="2808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Nom : ___________________________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7023767" y="-286067"/>
            <a:ext cx="1983689" cy="3752073"/>
            <a:chOff x="120274" y="-316550"/>
            <a:chExt cx="1983689" cy="3752073"/>
          </a:xfrm>
        </p:grpSpPr>
        <p:sp>
          <p:nvSpPr>
            <p:cNvPr id="41" name="ZoneTexte 40"/>
            <p:cNvSpPr txBox="1"/>
            <p:nvPr/>
          </p:nvSpPr>
          <p:spPr>
            <a:xfrm rot="16200000">
              <a:off x="290017" y="1536946"/>
              <a:ext cx="3350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As-tu peur du sang?  	Oui           Non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42" name="ZoneTexte 41"/>
            <p:cNvSpPr txBox="1"/>
            <p:nvPr/>
          </p:nvSpPr>
          <p:spPr>
            <a:xfrm rot="16200000">
              <a:off x="-899740" y="1448325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CA" sz="1200" dirty="0" smtClean="0">
                  <a:latin typeface="Eras Medium ITC" panose="020B0602030504020804" pitchFamily="34" charset="0"/>
                </a:rPr>
                <a:t>Numérote les différents postes selon tes préférences, 1 étant ton préféré et 6 celui que tu aimerais le moins faire. 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43" name="ZoneTexte 42"/>
            <p:cNvSpPr txBox="1"/>
            <p:nvPr/>
          </p:nvSpPr>
          <p:spPr>
            <a:xfrm rot="16200000">
              <a:off x="-408513" y="1236321"/>
              <a:ext cx="3752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[  ]  Accueil             [  ]  Lecture      [  ]  Repos</a:t>
              </a:r>
            </a:p>
            <a:p>
              <a:endParaRPr lang="fr-CA" sz="1200" dirty="0">
                <a:latin typeface="Eras Medium ITC" panose="020B0602030504020804" pitchFamily="34" charset="0"/>
              </a:endParaRPr>
            </a:p>
            <a:p>
              <a:r>
                <a:rPr lang="fr-CA" sz="1200" dirty="0" smtClean="0">
                  <a:latin typeface="Eras Medium ITC" panose="020B0602030504020804" pitchFamily="34" charset="0"/>
                </a:rPr>
                <a:t>[  ] Questionnaire  [  ]  Collation   [  ]  Prélèvement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44" name="ZoneTexte 43"/>
            <p:cNvSpPr txBox="1"/>
            <p:nvPr/>
          </p:nvSpPr>
          <p:spPr>
            <a:xfrm rot="16200000">
              <a:off x="-1145382" y="1849016"/>
              <a:ext cx="2808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Nom : ___________________________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</p:grpSp>
      <p:grpSp>
        <p:nvGrpSpPr>
          <p:cNvPr id="45" name="Groupe 44"/>
          <p:cNvGrpSpPr/>
          <p:nvPr/>
        </p:nvGrpSpPr>
        <p:grpSpPr>
          <a:xfrm>
            <a:off x="7092280" y="3153300"/>
            <a:ext cx="1983689" cy="3752073"/>
            <a:chOff x="120274" y="-316550"/>
            <a:chExt cx="1983689" cy="3752073"/>
          </a:xfrm>
        </p:grpSpPr>
        <p:sp>
          <p:nvSpPr>
            <p:cNvPr id="46" name="ZoneTexte 45"/>
            <p:cNvSpPr txBox="1"/>
            <p:nvPr/>
          </p:nvSpPr>
          <p:spPr>
            <a:xfrm rot="16200000">
              <a:off x="290017" y="1536946"/>
              <a:ext cx="3350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As-tu peur du sang?  	Oui           Non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47" name="ZoneTexte 46"/>
            <p:cNvSpPr txBox="1"/>
            <p:nvPr/>
          </p:nvSpPr>
          <p:spPr>
            <a:xfrm rot="16200000">
              <a:off x="-899740" y="1448325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CA" sz="1200" dirty="0" smtClean="0">
                  <a:latin typeface="Eras Medium ITC" panose="020B0602030504020804" pitchFamily="34" charset="0"/>
                </a:rPr>
                <a:t>Numérote les différents postes selon tes préférences, 1 étant ton préféré et 6 celui que tu aimerais le moins faire. 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48" name="ZoneTexte 47"/>
            <p:cNvSpPr txBox="1"/>
            <p:nvPr/>
          </p:nvSpPr>
          <p:spPr>
            <a:xfrm rot="16200000">
              <a:off x="-408513" y="1236321"/>
              <a:ext cx="37520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[  ]  Accueil             [  ]  Lecture      [  ]  Repos</a:t>
              </a:r>
            </a:p>
            <a:p>
              <a:endParaRPr lang="fr-CA" sz="1200" dirty="0">
                <a:latin typeface="Eras Medium ITC" panose="020B0602030504020804" pitchFamily="34" charset="0"/>
              </a:endParaRPr>
            </a:p>
            <a:p>
              <a:r>
                <a:rPr lang="fr-CA" sz="1200" dirty="0" smtClean="0">
                  <a:latin typeface="Eras Medium ITC" panose="020B0602030504020804" pitchFamily="34" charset="0"/>
                </a:rPr>
                <a:t>[  ] Questionnaire  [  ]  Collation   [  ]  Prélèvement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  <p:sp>
          <p:nvSpPr>
            <p:cNvPr id="49" name="ZoneTexte 48"/>
            <p:cNvSpPr txBox="1"/>
            <p:nvPr/>
          </p:nvSpPr>
          <p:spPr>
            <a:xfrm rot="16200000">
              <a:off x="-1145382" y="1849016"/>
              <a:ext cx="2808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 smtClean="0">
                  <a:latin typeface="Eras Medium ITC" panose="020B0602030504020804" pitchFamily="34" charset="0"/>
                </a:rPr>
                <a:t>Nom : ___________________________</a:t>
              </a:r>
              <a:endParaRPr lang="fr-CA" sz="1200" dirty="0">
                <a:latin typeface="Eras Medium ITC" panose="020B06020305040208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14673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384</Words>
  <Application>Microsoft Office PowerPoint</Application>
  <PresentationFormat>Affichage à l'écran 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Valerie</dc:creator>
  <cp:lastModifiedBy>Valerie</cp:lastModifiedBy>
  <cp:revision>3</cp:revision>
  <cp:lastPrinted>2015-12-14T00:15:20Z</cp:lastPrinted>
  <dcterms:created xsi:type="dcterms:W3CDTF">2015-12-13T23:52:12Z</dcterms:created>
  <dcterms:modified xsi:type="dcterms:W3CDTF">2015-12-14T00:17:28Z</dcterms:modified>
</cp:coreProperties>
</file>