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0CEF-D96F-4F84-A12F-8AFC3AE367CF}" type="datetimeFigureOut">
              <a:rPr lang="fr-CA" smtClean="0"/>
              <a:t>2015-12-13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5866-48CF-4E94-983F-CA9F49AF6C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776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0CEF-D96F-4F84-A12F-8AFC3AE367CF}" type="datetimeFigureOut">
              <a:rPr lang="fr-CA" smtClean="0"/>
              <a:t>2015-12-13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5866-48CF-4E94-983F-CA9F49AF6C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5114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0CEF-D96F-4F84-A12F-8AFC3AE367CF}" type="datetimeFigureOut">
              <a:rPr lang="fr-CA" smtClean="0"/>
              <a:t>2015-12-13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5866-48CF-4E94-983F-CA9F49AF6C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19719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0CEF-D96F-4F84-A12F-8AFC3AE367CF}" type="datetimeFigureOut">
              <a:rPr lang="fr-CA" smtClean="0"/>
              <a:t>2015-12-13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5866-48CF-4E94-983F-CA9F49AF6C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3063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0CEF-D96F-4F84-A12F-8AFC3AE367CF}" type="datetimeFigureOut">
              <a:rPr lang="fr-CA" smtClean="0"/>
              <a:t>2015-12-13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5866-48CF-4E94-983F-CA9F49AF6C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811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0CEF-D96F-4F84-A12F-8AFC3AE367CF}" type="datetimeFigureOut">
              <a:rPr lang="fr-CA" smtClean="0"/>
              <a:t>2015-12-13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5866-48CF-4E94-983F-CA9F49AF6C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3764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0CEF-D96F-4F84-A12F-8AFC3AE367CF}" type="datetimeFigureOut">
              <a:rPr lang="fr-CA" smtClean="0"/>
              <a:t>2015-12-13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5866-48CF-4E94-983F-CA9F49AF6C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6099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0CEF-D96F-4F84-A12F-8AFC3AE367CF}" type="datetimeFigureOut">
              <a:rPr lang="fr-CA" smtClean="0"/>
              <a:t>2015-12-13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5866-48CF-4E94-983F-CA9F49AF6C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08041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0CEF-D96F-4F84-A12F-8AFC3AE367CF}" type="datetimeFigureOut">
              <a:rPr lang="fr-CA" smtClean="0"/>
              <a:t>2015-12-13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5866-48CF-4E94-983F-CA9F49AF6C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0259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0CEF-D96F-4F84-A12F-8AFC3AE367CF}" type="datetimeFigureOut">
              <a:rPr lang="fr-CA" smtClean="0"/>
              <a:t>2015-12-13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5866-48CF-4E94-983F-CA9F49AF6C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5349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0CEF-D96F-4F84-A12F-8AFC3AE367CF}" type="datetimeFigureOut">
              <a:rPr lang="fr-CA" smtClean="0"/>
              <a:t>2015-12-13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5866-48CF-4E94-983F-CA9F49AF6C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361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40CEF-D96F-4F84-A12F-8AFC3AE367CF}" type="datetimeFigureOut">
              <a:rPr lang="fr-CA" smtClean="0"/>
              <a:t>2015-12-13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D5866-48CF-4E94-983F-CA9F49AF6C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1319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cxnSp>
          <p:nvCxnSpPr>
            <p:cNvPr id="11" name="Connecteur droit 10"/>
            <p:cNvCxnSpPr/>
            <p:nvPr/>
          </p:nvCxnSpPr>
          <p:spPr>
            <a:xfrm>
              <a:off x="4572000" y="0"/>
              <a:ext cx="0" cy="6858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>
              <a:off x="0" y="3429000"/>
              <a:ext cx="914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>
              <a:off x="6935289" y="0"/>
              <a:ext cx="0" cy="6858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/>
            <p:nvPr/>
          </p:nvCxnSpPr>
          <p:spPr>
            <a:xfrm>
              <a:off x="2267744" y="0"/>
              <a:ext cx="0" cy="6858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" name="Connecteur droit 14"/>
          <p:cNvCxnSpPr/>
          <p:nvPr/>
        </p:nvCxnSpPr>
        <p:spPr>
          <a:xfrm>
            <a:off x="8077891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5796136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3419872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1115616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 rot="16200000">
            <a:off x="-1697223" y="704923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smtClean="0">
                <a:latin typeface="Eras Medium ITC" panose="020B0602030504020804" pitchFamily="34" charset="0"/>
              </a:rPr>
              <a:t>Nom : ________________________</a:t>
            </a:r>
          </a:p>
          <a:p>
            <a:endParaRPr lang="fr-CA" sz="1200" dirty="0" smtClean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Quart de travail :  _____________________</a:t>
            </a:r>
          </a:p>
          <a:p>
            <a:endParaRPr lang="fr-CA" sz="1200" dirty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Poste de travail : ______________________</a:t>
            </a:r>
            <a:endParaRPr lang="fr-CA" sz="1200" dirty="0">
              <a:latin typeface="Eras Medium ITC" panose="020B0602030504020804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 rot="16200000">
            <a:off x="-528520" y="663311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smtClean="0">
                <a:latin typeface="Eras Medium ITC" panose="020B0602030504020804" pitchFamily="34" charset="0"/>
              </a:rPr>
              <a:t>Nom : ________________________</a:t>
            </a:r>
          </a:p>
          <a:p>
            <a:endParaRPr lang="fr-CA" sz="1200" dirty="0" smtClean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Quart de travail :  _____________________</a:t>
            </a:r>
          </a:p>
          <a:p>
            <a:endParaRPr lang="fr-CA" sz="1200" dirty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Poste de travail : ______________________</a:t>
            </a:r>
            <a:endParaRPr lang="fr-CA" sz="1200" dirty="0">
              <a:latin typeface="Eras Medium ITC" panose="020B06020305040208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 rot="16200000">
            <a:off x="-1697224" y="4116665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smtClean="0">
                <a:latin typeface="Eras Medium ITC" panose="020B0602030504020804" pitchFamily="34" charset="0"/>
              </a:rPr>
              <a:t>Nom : ________________________</a:t>
            </a:r>
          </a:p>
          <a:p>
            <a:endParaRPr lang="fr-CA" sz="1200" dirty="0" smtClean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Quart de travail :  _____________________</a:t>
            </a:r>
          </a:p>
          <a:p>
            <a:endParaRPr lang="fr-CA" sz="1200" dirty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Poste de travail : ______________________</a:t>
            </a:r>
            <a:endParaRPr lang="fr-CA" sz="1200" dirty="0">
              <a:latin typeface="Eras Medium ITC" panose="020B06020305040208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 rot="16200000">
            <a:off x="1793230" y="663311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smtClean="0">
                <a:latin typeface="Eras Medium ITC" panose="020B0602030504020804" pitchFamily="34" charset="0"/>
              </a:rPr>
              <a:t>Nom : ________________________</a:t>
            </a:r>
          </a:p>
          <a:p>
            <a:endParaRPr lang="fr-CA" sz="1200" dirty="0" smtClean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Quart de travail :  _____________________</a:t>
            </a:r>
          </a:p>
          <a:p>
            <a:endParaRPr lang="fr-CA" sz="1200" dirty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Poste de travail : ______________________</a:t>
            </a:r>
            <a:endParaRPr lang="fr-CA" sz="1200" dirty="0">
              <a:latin typeface="Eras Medium ITC" panose="020B06020305040208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 rot="16200000">
            <a:off x="679793" y="671122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smtClean="0">
                <a:latin typeface="Eras Medium ITC" panose="020B0602030504020804" pitchFamily="34" charset="0"/>
              </a:rPr>
              <a:t>Nom : ________________________</a:t>
            </a:r>
          </a:p>
          <a:p>
            <a:endParaRPr lang="fr-CA" sz="1200" dirty="0" smtClean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Quart de travail :  _____________________</a:t>
            </a:r>
          </a:p>
          <a:p>
            <a:endParaRPr lang="fr-CA" sz="1200" dirty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Poste de travail : ______________________</a:t>
            </a:r>
            <a:endParaRPr lang="fr-CA" sz="1200" dirty="0">
              <a:latin typeface="Eras Medium ITC" panose="020B06020305040208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 rot="16200000">
            <a:off x="2906598" y="714012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smtClean="0">
                <a:latin typeface="Eras Medium ITC" panose="020B0602030504020804" pitchFamily="34" charset="0"/>
              </a:rPr>
              <a:t>Nom : ________________________</a:t>
            </a:r>
          </a:p>
          <a:p>
            <a:endParaRPr lang="fr-CA" sz="1200" dirty="0" smtClean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Quart de travail :  _____________________</a:t>
            </a:r>
          </a:p>
          <a:p>
            <a:endParaRPr lang="fr-CA" sz="1200" dirty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Poste de travail : ______________________</a:t>
            </a:r>
            <a:endParaRPr lang="fr-CA" sz="1200" dirty="0">
              <a:latin typeface="Eras Medium ITC" panose="020B06020305040208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 rot="16200000">
            <a:off x="4106771" y="699305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smtClean="0">
                <a:latin typeface="Eras Medium ITC" panose="020B0602030504020804" pitchFamily="34" charset="0"/>
              </a:rPr>
              <a:t>Nom : ________________________</a:t>
            </a:r>
          </a:p>
          <a:p>
            <a:endParaRPr lang="fr-CA" sz="1200" dirty="0" smtClean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Quart de travail :  _____________________</a:t>
            </a:r>
          </a:p>
          <a:p>
            <a:endParaRPr lang="fr-CA" sz="1200" dirty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Poste de travail : ______________________</a:t>
            </a:r>
            <a:endParaRPr lang="fr-CA" sz="1200" dirty="0">
              <a:latin typeface="Eras Medium ITC" panose="020B0602030504020804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 rot="16200000">
            <a:off x="5236091" y="704923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smtClean="0">
                <a:latin typeface="Eras Medium ITC" panose="020B0602030504020804" pitchFamily="34" charset="0"/>
              </a:rPr>
              <a:t>Nom : ________________________</a:t>
            </a:r>
          </a:p>
          <a:p>
            <a:endParaRPr lang="fr-CA" sz="1200" dirty="0" smtClean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Quart de travail :  _____________________</a:t>
            </a:r>
          </a:p>
          <a:p>
            <a:endParaRPr lang="fr-CA" sz="1200" dirty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Poste de travail : ______________________</a:t>
            </a:r>
            <a:endParaRPr lang="fr-CA" sz="1200" dirty="0">
              <a:latin typeface="Eras Medium ITC" panose="020B0602030504020804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 rot="16200000">
            <a:off x="6368862" y="663311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smtClean="0">
                <a:latin typeface="Eras Medium ITC" panose="020B0602030504020804" pitchFamily="34" charset="0"/>
              </a:rPr>
              <a:t>Nom : ________________________</a:t>
            </a:r>
          </a:p>
          <a:p>
            <a:endParaRPr lang="fr-CA" sz="1200" dirty="0" smtClean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Quart de travail :  _____________________</a:t>
            </a:r>
          </a:p>
          <a:p>
            <a:endParaRPr lang="fr-CA" sz="1200" dirty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Poste de travail : ______________________</a:t>
            </a:r>
            <a:endParaRPr lang="fr-CA" sz="1200" dirty="0">
              <a:latin typeface="Eras Medium ITC" panose="020B0602030504020804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 rot="16200000">
            <a:off x="1831920" y="4117921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smtClean="0">
                <a:latin typeface="Eras Medium ITC" panose="020B0602030504020804" pitchFamily="34" charset="0"/>
              </a:rPr>
              <a:t>Nom : ________________________</a:t>
            </a:r>
          </a:p>
          <a:p>
            <a:endParaRPr lang="fr-CA" sz="1200" dirty="0" smtClean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Quart de travail :  _____________________</a:t>
            </a:r>
          </a:p>
          <a:p>
            <a:endParaRPr lang="fr-CA" sz="1200" dirty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Poste de travail : ______________________</a:t>
            </a:r>
            <a:endParaRPr lang="fr-CA" sz="1200" dirty="0">
              <a:latin typeface="Eras Medium ITC" panose="020B0602030504020804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 rot="16200000">
            <a:off x="-528520" y="4074187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smtClean="0">
                <a:latin typeface="Eras Medium ITC" panose="020B0602030504020804" pitchFamily="34" charset="0"/>
              </a:rPr>
              <a:t>Nom : ________________________</a:t>
            </a:r>
          </a:p>
          <a:p>
            <a:endParaRPr lang="fr-CA" sz="1200" dirty="0" smtClean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Quart de travail :  _____________________</a:t>
            </a:r>
          </a:p>
          <a:p>
            <a:endParaRPr lang="fr-CA" sz="1200" dirty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Poste de travail : ______________________</a:t>
            </a:r>
            <a:endParaRPr lang="fr-CA" sz="1200" dirty="0">
              <a:latin typeface="Eras Medium ITC" panose="020B0602030504020804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 rot="16200000">
            <a:off x="548882" y="4074187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smtClean="0">
                <a:latin typeface="Eras Medium ITC" panose="020B0602030504020804" pitchFamily="34" charset="0"/>
              </a:rPr>
              <a:t>Nom : ________________________</a:t>
            </a:r>
          </a:p>
          <a:p>
            <a:endParaRPr lang="fr-CA" sz="1200" dirty="0" smtClean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Quart de travail :  _____________________</a:t>
            </a:r>
          </a:p>
          <a:p>
            <a:endParaRPr lang="fr-CA" sz="1200" dirty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Poste de travail : ______________________</a:t>
            </a:r>
            <a:endParaRPr lang="fr-CA" sz="1200" dirty="0">
              <a:latin typeface="Eras Medium ITC" panose="020B0602030504020804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 rot="16200000">
            <a:off x="2906599" y="4116665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smtClean="0">
                <a:latin typeface="Eras Medium ITC" panose="020B0602030504020804" pitchFamily="34" charset="0"/>
              </a:rPr>
              <a:t>Nom : ________________________</a:t>
            </a:r>
          </a:p>
          <a:p>
            <a:endParaRPr lang="fr-CA" sz="1200" dirty="0" smtClean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Quart de travail :  _____________________</a:t>
            </a:r>
          </a:p>
          <a:p>
            <a:endParaRPr lang="fr-CA" sz="1200" dirty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Poste de travail : ______________________</a:t>
            </a:r>
            <a:endParaRPr lang="fr-CA" sz="1200" dirty="0">
              <a:latin typeface="Eras Medium ITC" panose="020B0602030504020804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 rot="16200000">
            <a:off x="4116603" y="4085965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smtClean="0">
                <a:latin typeface="Eras Medium ITC" panose="020B0602030504020804" pitchFamily="34" charset="0"/>
              </a:rPr>
              <a:t>Nom : ________________________</a:t>
            </a:r>
          </a:p>
          <a:p>
            <a:endParaRPr lang="fr-CA" sz="1200" dirty="0" smtClean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Quart de travail :  _____________________</a:t>
            </a:r>
          </a:p>
          <a:p>
            <a:endParaRPr lang="fr-CA" sz="1200" dirty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Poste de travail : ______________________</a:t>
            </a:r>
            <a:endParaRPr lang="fr-CA" sz="1200" dirty="0">
              <a:latin typeface="Eras Medium ITC" panose="020B0602030504020804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 rot="16200000">
            <a:off x="5241646" y="4085965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smtClean="0">
                <a:latin typeface="Eras Medium ITC" panose="020B0602030504020804" pitchFamily="34" charset="0"/>
              </a:rPr>
              <a:t>Nom : ________________________</a:t>
            </a:r>
          </a:p>
          <a:p>
            <a:endParaRPr lang="fr-CA" sz="1200" dirty="0" smtClean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Quart de travail :  _____________________</a:t>
            </a:r>
          </a:p>
          <a:p>
            <a:endParaRPr lang="fr-CA" sz="1200" dirty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Poste de travail : ______________________</a:t>
            </a:r>
            <a:endParaRPr lang="fr-CA" sz="1200" dirty="0">
              <a:latin typeface="Eras Medium ITC" panose="020B0602030504020804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 rot="16200000">
            <a:off x="6399643" y="4116665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smtClean="0">
                <a:latin typeface="Eras Medium ITC" panose="020B0602030504020804" pitchFamily="34" charset="0"/>
              </a:rPr>
              <a:t>Nom : ________________________</a:t>
            </a:r>
          </a:p>
          <a:p>
            <a:endParaRPr lang="fr-CA" sz="1200" dirty="0" smtClean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Quart de travail :  _____________________</a:t>
            </a:r>
          </a:p>
          <a:p>
            <a:endParaRPr lang="fr-CA" sz="1200" dirty="0">
              <a:latin typeface="Eras Medium ITC" panose="020B0602030504020804" pitchFamily="34" charset="0"/>
            </a:endParaRPr>
          </a:p>
          <a:p>
            <a:r>
              <a:rPr lang="fr-CA" sz="1200" dirty="0" smtClean="0">
                <a:latin typeface="Eras Medium ITC" panose="020B0602030504020804" pitchFamily="34" charset="0"/>
              </a:rPr>
              <a:t>Poste de travail : ______________________</a:t>
            </a:r>
            <a:endParaRPr lang="fr-CA" sz="1200" dirty="0"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2983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208</Words>
  <Application>Microsoft Office PowerPoint</Application>
  <PresentationFormat>Affichage à l'écran (4:3)</PresentationFormat>
  <Paragraphs>80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Valerie</dc:creator>
  <cp:lastModifiedBy>Valerie</cp:lastModifiedBy>
  <cp:revision>2</cp:revision>
  <dcterms:created xsi:type="dcterms:W3CDTF">2015-12-14T00:17:37Z</dcterms:created>
  <dcterms:modified xsi:type="dcterms:W3CDTF">2015-12-14T00:28:11Z</dcterms:modified>
</cp:coreProperties>
</file>