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3004800" cy="9753600"/>
  <p:notesSz cx="6858000" cy="9144000"/>
  <p:defaultTextStyle>
    <a:lvl1pPr algn="ctr" defTabSz="584200">
      <a:defRPr sz="4000">
        <a:solidFill>
          <a:srgbClr val="FFFFFF"/>
        </a:solidFill>
        <a:latin typeface="+mn-lt"/>
        <a:ea typeface="+mn-ea"/>
        <a:cs typeface="+mn-cs"/>
        <a:sym typeface="Avenir Light"/>
      </a:defRPr>
    </a:lvl1pPr>
    <a:lvl2pPr indent="228600" algn="ctr" defTabSz="584200">
      <a:defRPr sz="4000">
        <a:solidFill>
          <a:srgbClr val="FFFFFF"/>
        </a:solidFill>
        <a:latin typeface="+mn-lt"/>
        <a:ea typeface="+mn-ea"/>
        <a:cs typeface="+mn-cs"/>
        <a:sym typeface="Avenir Light"/>
      </a:defRPr>
    </a:lvl2pPr>
    <a:lvl3pPr indent="457200" algn="ctr" defTabSz="584200">
      <a:defRPr sz="4000">
        <a:solidFill>
          <a:srgbClr val="FFFFFF"/>
        </a:solidFill>
        <a:latin typeface="+mn-lt"/>
        <a:ea typeface="+mn-ea"/>
        <a:cs typeface="+mn-cs"/>
        <a:sym typeface="Avenir Light"/>
      </a:defRPr>
    </a:lvl3pPr>
    <a:lvl4pPr indent="685800" algn="ctr" defTabSz="584200">
      <a:defRPr sz="4000">
        <a:solidFill>
          <a:srgbClr val="FFFFFF"/>
        </a:solidFill>
        <a:latin typeface="+mn-lt"/>
        <a:ea typeface="+mn-ea"/>
        <a:cs typeface="+mn-cs"/>
        <a:sym typeface="Avenir Light"/>
      </a:defRPr>
    </a:lvl4pPr>
    <a:lvl5pPr indent="914400" algn="ctr" defTabSz="584200">
      <a:defRPr sz="4000">
        <a:solidFill>
          <a:srgbClr val="FFFFFF"/>
        </a:solidFill>
        <a:latin typeface="+mn-lt"/>
        <a:ea typeface="+mn-ea"/>
        <a:cs typeface="+mn-cs"/>
        <a:sym typeface="Avenir Light"/>
      </a:defRPr>
    </a:lvl5pPr>
    <a:lvl6pPr indent="1143000" algn="ctr" defTabSz="584200">
      <a:defRPr sz="4000">
        <a:solidFill>
          <a:srgbClr val="FFFFFF"/>
        </a:solidFill>
        <a:latin typeface="+mn-lt"/>
        <a:ea typeface="+mn-ea"/>
        <a:cs typeface="+mn-cs"/>
        <a:sym typeface="Avenir Light"/>
      </a:defRPr>
    </a:lvl6pPr>
    <a:lvl7pPr indent="1371600" algn="ctr" defTabSz="584200">
      <a:defRPr sz="4000">
        <a:solidFill>
          <a:srgbClr val="FFFFFF"/>
        </a:solidFill>
        <a:latin typeface="+mn-lt"/>
        <a:ea typeface="+mn-ea"/>
        <a:cs typeface="+mn-cs"/>
        <a:sym typeface="Avenir Light"/>
      </a:defRPr>
    </a:lvl7pPr>
    <a:lvl8pPr indent="1600200" algn="ctr" defTabSz="584200">
      <a:defRPr sz="4000">
        <a:solidFill>
          <a:srgbClr val="FFFFFF"/>
        </a:solidFill>
        <a:latin typeface="+mn-lt"/>
        <a:ea typeface="+mn-ea"/>
        <a:cs typeface="+mn-cs"/>
        <a:sym typeface="Avenir Light"/>
      </a:defRPr>
    </a:lvl8pPr>
    <a:lvl9pPr indent="1828800" algn="ctr" defTabSz="584200">
      <a:defRPr sz="4000">
        <a:solidFill>
          <a:srgbClr val="FFFFFF"/>
        </a:solidFill>
        <a:latin typeface="+mn-lt"/>
        <a:ea typeface="+mn-ea"/>
        <a:cs typeface="+mn-cs"/>
        <a:sym typeface="Avenir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1E4E5C"/>
              </a:solidFill>
              <a:prstDash val="solid"/>
              <a:miter lim="400000"/>
            </a:ln>
          </a:left>
          <a:right>
            <a:ln w="12700" cap="flat">
              <a:solidFill>
                <a:srgbClr val="1E4E5C"/>
              </a:solidFill>
              <a:prstDash val="solid"/>
              <a:miter lim="400000"/>
            </a:ln>
          </a:right>
          <a:top>
            <a:ln w="12700" cap="flat">
              <a:solidFill>
                <a:srgbClr val="1E4E5C"/>
              </a:solidFill>
              <a:prstDash val="solid"/>
              <a:miter lim="400000"/>
            </a:ln>
          </a:top>
          <a:bottom>
            <a:ln w="12700" cap="flat">
              <a:solidFill>
                <a:srgbClr val="1E4E5C"/>
              </a:solidFill>
              <a:prstDash val="solid"/>
              <a:miter lim="400000"/>
            </a:ln>
          </a:bottom>
          <a:insideH>
            <a:ln w="12700" cap="flat">
              <a:solidFill>
                <a:srgbClr val="1E4E5C"/>
              </a:solidFill>
              <a:prstDash val="solid"/>
              <a:miter lim="400000"/>
            </a:ln>
          </a:insideH>
          <a:insideV>
            <a:ln w="12700" cap="flat">
              <a:solidFill>
                <a:srgbClr val="1E4E5C"/>
              </a:solidFill>
              <a:prstDash val="solid"/>
              <a:miter lim="400000"/>
            </a:ln>
          </a:insideV>
        </a:tcBdr>
        <a:fill>
          <a:solidFill>
            <a:srgbClr val="375A7D"/>
          </a:solidFill>
        </a:fill>
      </a:tcStyle>
    </a:wholeTbl>
    <a:band2H>
      <a:tcTxStyle/>
      <a:tcStyle>
        <a:tcBdr/>
        <a:fill>
          <a:solidFill>
            <a:srgbClr val="3B7499"/>
          </a:solidFill>
        </a:fill>
      </a:tcStyle>
    </a:band2H>
    <a:firstCol>
      <a:tcTxStyle b="off" i="off">
        <a:fontRef idx="minor">
          <a:srgbClr val="FFFFFF"/>
        </a:fontRef>
        <a:srgbClr val="FFFFFF"/>
      </a:tcTxStyle>
      <a:tcStyle>
        <a:tcBdr>
          <a:left>
            <a:ln w="12700" cap="flat">
              <a:solidFill>
                <a:srgbClr val="1E4E5C"/>
              </a:solidFill>
              <a:prstDash val="solid"/>
              <a:miter lim="400000"/>
            </a:ln>
          </a:left>
          <a:right>
            <a:ln w="12700" cap="flat">
              <a:solidFill>
                <a:srgbClr val="53D5FD"/>
              </a:solidFill>
              <a:prstDash val="solid"/>
              <a:miter lim="400000"/>
            </a:ln>
          </a:right>
          <a:top>
            <a:ln w="12700" cap="flat">
              <a:solidFill>
                <a:srgbClr val="1E4E5C"/>
              </a:solidFill>
              <a:prstDash val="solid"/>
              <a:miter lim="400000"/>
            </a:ln>
          </a:top>
          <a:bottom>
            <a:ln w="12700" cap="flat">
              <a:solidFill>
                <a:srgbClr val="1E4E5C"/>
              </a:solidFill>
              <a:prstDash val="solid"/>
              <a:miter lim="400000"/>
            </a:ln>
          </a:bottom>
          <a:insideH>
            <a:ln w="12700" cap="flat">
              <a:solidFill>
                <a:srgbClr val="1E4E5C"/>
              </a:solidFill>
              <a:prstDash val="solid"/>
              <a:miter lim="400000"/>
            </a:ln>
          </a:insideH>
          <a:insideV>
            <a:ln w="12700" cap="flat">
              <a:solidFill>
                <a:srgbClr val="1E4E5C"/>
              </a:solidFill>
              <a:prstDash val="solid"/>
              <a:miter lim="400000"/>
            </a:ln>
          </a:insideV>
        </a:tcBdr>
        <a:fill>
          <a:solidFill>
            <a:srgbClr val="1E3C6E"/>
          </a:solidFill>
        </a:fill>
      </a:tcStyle>
    </a:firstCol>
    <a:lastRow>
      <a:tcTxStyle b="off" i="off">
        <a:fontRef idx="minor">
          <a:srgbClr val="FFFFFF"/>
        </a:fontRef>
        <a:srgbClr val="FFFFFF"/>
      </a:tcTxStyle>
      <a:tcStyle>
        <a:tcBdr>
          <a:left>
            <a:ln w="12700" cap="flat">
              <a:solidFill>
                <a:srgbClr val="1E4E5C"/>
              </a:solidFill>
              <a:prstDash val="solid"/>
              <a:miter lim="400000"/>
            </a:ln>
          </a:left>
          <a:right>
            <a:ln w="12700" cap="flat">
              <a:solidFill>
                <a:srgbClr val="1E4E5C"/>
              </a:solidFill>
              <a:prstDash val="solid"/>
              <a:miter lim="400000"/>
            </a:ln>
          </a:right>
          <a:top>
            <a:ln w="12700" cap="flat">
              <a:solidFill>
                <a:srgbClr val="53D5FD"/>
              </a:solidFill>
              <a:prstDash val="solid"/>
              <a:miter lim="400000"/>
            </a:ln>
          </a:top>
          <a:bottom>
            <a:ln w="12700" cap="flat">
              <a:solidFill>
                <a:srgbClr val="1E4E5C"/>
              </a:solidFill>
              <a:prstDash val="solid"/>
              <a:miter lim="400000"/>
            </a:ln>
          </a:bottom>
          <a:insideH>
            <a:ln w="12700" cap="flat">
              <a:solidFill>
                <a:srgbClr val="1E4E5C"/>
              </a:solidFill>
              <a:prstDash val="solid"/>
              <a:miter lim="400000"/>
            </a:ln>
          </a:insideH>
          <a:insideV>
            <a:ln w="12700" cap="flat">
              <a:solidFill>
                <a:srgbClr val="1E4E5C"/>
              </a:solidFill>
              <a:prstDash val="solid"/>
              <a:miter lim="400000"/>
            </a:ln>
          </a:insideV>
        </a:tcBdr>
        <a:fill>
          <a:solidFill>
            <a:srgbClr val="1E3C6E"/>
          </a:solidFill>
        </a:fill>
      </a:tcStyle>
    </a:lastRow>
    <a:firstRow>
      <a:tcTxStyle b="off" i="off">
        <a:fontRef idx="minor">
          <a:srgbClr val="FFFFFF"/>
        </a:fontRef>
        <a:srgbClr val="FFFFFF"/>
      </a:tcTxStyle>
      <a:tcStyle>
        <a:tcBdr>
          <a:left>
            <a:ln w="12700" cap="flat">
              <a:solidFill>
                <a:srgbClr val="1E4E5C"/>
              </a:solidFill>
              <a:prstDash val="solid"/>
              <a:miter lim="400000"/>
            </a:ln>
          </a:left>
          <a:right>
            <a:ln w="12700" cap="flat">
              <a:solidFill>
                <a:srgbClr val="1E4E5C"/>
              </a:solidFill>
              <a:prstDash val="solid"/>
              <a:miter lim="400000"/>
            </a:ln>
          </a:right>
          <a:top>
            <a:ln w="12700" cap="flat">
              <a:solidFill>
                <a:srgbClr val="1E4E5C"/>
              </a:solidFill>
              <a:prstDash val="solid"/>
              <a:miter lim="400000"/>
            </a:ln>
          </a:top>
          <a:bottom>
            <a:ln w="12700" cap="flat">
              <a:solidFill>
                <a:srgbClr val="53D5FD"/>
              </a:solidFill>
              <a:prstDash val="solid"/>
              <a:miter lim="400000"/>
            </a:ln>
          </a:bottom>
          <a:insideH>
            <a:ln w="12700" cap="flat">
              <a:solidFill>
                <a:srgbClr val="1E4E5C"/>
              </a:solidFill>
              <a:prstDash val="solid"/>
              <a:miter lim="400000"/>
            </a:ln>
          </a:insideH>
          <a:insideV>
            <a:ln w="12700" cap="flat">
              <a:solidFill>
                <a:srgbClr val="1E4E5C"/>
              </a:solidFill>
              <a:prstDash val="solid"/>
              <a:miter lim="400000"/>
            </a:ln>
          </a:insideV>
        </a:tcBdr>
        <a:fill>
          <a:solidFill>
            <a:srgbClr val="1E3C6E"/>
          </a:solidFill>
        </a:fill>
      </a:tcStyle>
    </a:firstRow>
  </a:tblStyle>
  <a:tblStyle styleId="{C7B018BB-80A7-4F77-B60F-C8B233D01FF8}" styleName="">
    <a:tblBg/>
    <a:wholeTbl>
      <a:tcTxStyle b="off" i="off">
        <a:font>
          <a:latin typeface="Avenir Medium"/>
          <a:ea typeface="Avenir Medium"/>
          <a:cs typeface="Avenir Medium"/>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38100" cap="flat">
              <a:solidFill>
                <a:srgbClr val="000000"/>
              </a:solidFill>
              <a:prstDash val="solid"/>
              <a:miter lim="400000"/>
            </a:ln>
          </a:bottom>
          <a:insideH>
            <a:ln w="38100" cap="flat">
              <a:solidFill>
                <a:srgbClr val="000000"/>
              </a:solidFill>
              <a:prstDash val="solid"/>
              <a:miter lim="400000"/>
            </a:ln>
          </a:insideH>
          <a:insideV>
            <a:ln w="12700" cap="flat">
              <a:solidFill>
                <a:srgbClr val="000000"/>
              </a:solidFill>
              <a:prstDash val="solid"/>
              <a:miter lim="400000"/>
            </a:ln>
          </a:insideV>
        </a:tcBdr>
      </a:tcStyle>
    </a:wholeTbl>
    <a:band2H>
      <a:tcTxStyle/>
      <a:tcStyle>
        <a:tcBdr/>
        <a:fill>
          <a:solidFill>
            <a:srgbClr val="0A0A0A">
              <a:alpha val="92000"/>
            </a:srgbClr>
          </a:solidFill>
        </a:fill>
      </a:tcStyle>
    </a:band2H>
    <a:firstCol>
      <a:tcTxStyle b="off" i="off">
        <a:font>
          <a:latin typeface="Avenir Medium"/>
          <a:ea typeface="Avenir Medium"/>
          <a:cs typeface="Avenir Medium"/>
        </a:font>
        <a:srgbClr val="FFFFFF"/>
      </a:tcTxStyle>
      <a:tcStyle>
        <a:tcBdr>
          <a:left>
            <a:ln w="25400" cap="flat">
              <a:solidFill>
                <a:srgbClr val="000000"/>
              </a:solidFill>
              <a:prstDash val="solid"/>
              <a:miter lim="400000"/>
            </a:ln>
          </a:left>
          <a:right>
            <a:ln w="63500" cap="flat">
              <a:solidFill>
                <a:srgbClr val="000000"/>
              </a:solidFill>
              <a:prstDash val="solid"/>
              <a:miter lim="400000"/>
            </a:ln>
          </a:right>
          <a:top>
            <a:ln w="38100" cap="flat">
              <a:solidFill>
                <a:srgbClr val="000000"/>
              </a:solidFill>
              <a:prstDash val="solid"/>
              <a:miter lim="400000"/>
            </a:ln>
          </a:top>
          <a:bottom>
            <a:ln w="38100" cap="flat">
              <a:solidFill>
                <a:srgbClr val="000000"/>
              </a:solidFill>
              <a:prstDash val="solid"/>
              <a:miter lim="400000"/>
            </a:ln>
          </a:bottom>
          <a:insideH>
            <a:ln w="38100" cap="flat">
              <a:solidFill>
                <a:srgbClr val="000000"/>
              </a:solidFill>
              <a:prstDash val="solid"/>
              <a:miter lim="400000"/>
            </a:ln>
          </a:insideH>
          <a:insideV>
            <a:ln w="12700" cap="flat">
              <a:solidFill>
                <a:srgbClr val="000000"/>
              </a:solidFill>
              <a:prstDash val="solid"/>
              <a:miter lim="400000"/>
            </a:ln>
          </a:insideV>
        </a:tcBdr>
      </a:tcStyle>
    </a:firstCol>
    <a:lastRow>
      <a:tcTxStyle b="off" i="off">
        <a:font>
          <a:latin typeface="Avenir Medium"/>
          <a:ea typeface="Avenir Medium"/>
          <a:cs typeface="Avenir Medium"/>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63500" cap="flat">
              <a:solidFill>
                <a:srgbClr val="000000"/>
              </a:solidFill>
              <a:prstDash val="solid"/>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tcStyle>
    </a:lastRow>
    <a:firstRow>
      <a:tcTxStyle b="off" i="off">
        <a:font>
          <a:latin typeface="Avenir Medium"/>
          <a:ea typeface="Avenir Medium"/>
          <a:cs typeface="Avenir Medium"/>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635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tcStyle>
    </a:firstRow>
  </a:tblStyle>
  <a:tblStyle styleId="{EEE7283C-3CF3-47DC-8721-378D4A62B228}" styleName="">
    <a:tblBg/>
    <a:wholeTbl>
      <a:tcTxStyle b="off" i="off">
        <a:fontRef idx="minor">
          <a:srgbClr val="FFFFFF"/>
        </a:fontRef>
        <a:srgbClr val="FFFFFF"/>
      </a:tcTxStyle>
      <a:tcStyle>
        <a:tcBdr>
          <a:left>
            <a:ln w="12700" cap="flat">
              <a:solidFill>
                <a:srgbClr val="1E4E5C"/>
              </a:solidFill>
              <a:prstDash val="solid"/>
              <a:miter lim="400000"/>
            </a:ln>
          </a:left>
          <a:right>
            <a:ln w="12700" cap="flat">
              <a:solidFill>
                <a:srgbClr val="1E4E5C"/>
              </a:solidFill>
              <a:prstDash val="solid"/>
              <a:miter lim="400000"/>
            </a:ln>
          </a:right>
          <a:top>
            <a:ln w="12700" cap="flat">
              <a:solidFill>
                <a:srgbClr val="1E4E5C"/>
              </a:solidFill>
              <a:prstDash val="solid"/>
              <a:miter lim="400000"/>
            </a:ln>
          </a:top>
          <a:bottom>
            <a:ln w="12700" cap="flat">
              <a:solidFill>
                <a:srgbClr val="1E4E5C"/>
              </a:solidFill>
              <a:prstDash val="solid"/>
              <a:miter lim="400000"/>
            </a:ln>
          </a:bottom>
          <a:insideH>
            <a:ln w="12700" cap="flat">
              <a:solidFill>
                <a:srgbClr val="1E4E5C"/>
              </a:solidFill>
              <a:prstDash val="solid"/>
              <a:miter lim="400000"/>
            </a:ln>
          </a:insideH>
          <a:insideV>
            <a:ln w="12700" cap="flat">
              <a:solidFill>
                <a:srgbClr val="1E4E5C"/>
              </a:solidFill>
              <a:prstDash val="solid"/>
              <a:miter lim="400000"/>
            </a:ln>
          </a:insideV>
        </a:tcBdr>
        <a:fill>
          <a:noFill/>
        </a:fill>
      </a:tcStyle>
    </a:wholeTbl>
    <a:band2H>
      <a:tcTxStyle/>
      <a:tcStyle>
        <a:tcBdr/>
        <a:fill>
          <a:solidFill>
            <a:srgbClr val="00EDFF">
              <a:alpha val="24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1E4E5C"/>
              </a:solidFill>
              <a:prstDash val="solid"/>
              <a:miter lim="400000"/>
            </a:ln>
          </a:insideV>
        </a:tcBdr>
        <a:fill>
          <a:solidFill>
            <a:srgbClr val="32829A"/>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noFill/>
              <a:miter lim="400000"/>
            </a:ln>
          </a:bottom>
          <a:insideH>
            <a:ln w="12700" cap="flat">
              <a:solidFill>
                <a:srgbClr val="00919C">
                  <a:alpha val="79000"/>
                </a:srgbClr>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00919C">
                  <a:alpha val="79000"/>
                </a:srgbClr>
              </a:solidFill>
              <a:prstDash val="solid"/>
              <a:miter lim="400000"/>
            </a:ln>
          </a:insideH>
          <a:insideV>
            <a:ln w="12700" cap="flat">
              <a:noFill/>
              <a:miter lim="400000"/>
            </a:ln>
          </a:insideV>
        </a:tcBdr>
        <a:fill>
          <a:solidFill>
            <a:srgbClr val="1E4E5C"/>
          </a:solidFill>
        </a:fill>
      </a:tcStyle>
    </a:firstRow>
  </a:tblStyle>
  <a:tblStyle styleId="{CF821DB8-F4EB-4A41-A1BA-3FCAFE7338EE}" styleName="">
    <a:tblBg/>
    <a:wholeTbl>
      <a:tcTxStyle b="off" i="off">
        <a:fontRef idx="minor">
          <a:srgbClr val="FFFFFF"/>
        </a:fontRef>
        <a:srgbClr val="FFFFFF"/>
      </a:tcTxStyle>
      <a:tcStyle>
        <a:tcBdr>
          <a:left>
            <a:ln w="12700" cap="flat">
              <a:noFill/>
              <a:miter lim="400000"/>
            </a:ln>
          </a:left>
          <a:right>
            <a:ln w="12700" cap="flat">
              <a:noFill/>
              <a:miter lim="400000"/>
            </a:ln>
          </a:right>
          <a:top>
            <a:ln w="25400" cap="rnd">
              <a:solidFill>
                <a:srgbClr val="4F4F4F"/>
              </a:solidFill>
              <a:custDash>
                <a:ds d="100000" sp="200000"/>
              </a:custDash>
              <a:miter lim="400000"/>
            </a:ln>
          </a:top>
          <a:bottom>
            <a:ln w="25400" cap="rnd">
              <a:solidFill>
                <a:srgbClr val="4F4F4F"/>
              </a:solidFill>
              <a:custDash>
                <a:ds d="100000" sp="200000"/>
              </a:custDash>
              <a:miter lim="400000"/>
            </a:ln>
          </a:bottom>
          <a:insideH>
            <a:ln w="25400" cap="rnd">
              <a:solidFill>
                <a:srgbClr val="4F4F4F"/>
              </a:solidFill>
              <a:custDash>
                <a:ds d="100000" sp="200000"/>
              </a:custDash>
              <a:miter lim="400000"/>
            </a:ln>
          </a:insideH>
          <a:insideV>
            <a:ln w="12700" cap="flat">
              <a:noFill/>
              <a:miter lim="400000"/>
            </a:ln>
          </a:insideV>
        </a:tcBdr>
        <a:fill>
          <a:noFill/>
        </a:fill>
      </a:tcStyle>
    </a:wholeTbl>
    <a:band2H>
      <a:tcTxStyle/>
      <a:tcStyle>
        <a:tcBdr/>
        <a:fill>
          <a:solidFill>
            <a:srgbClr val="6D6D6D">
              <a:alpha val="25000"/>
            </a:srgbClr>
          </a:solidFill>
        </a:fill>
      </a:tcStyle>
    </a:band2H>
    <a:firstCol>
      <a:tcTxStyle b="off" i="off">
        <a:fontRef idx="minor">
          <a:srgbClr val="FFFFFF"/>
        </a:fontRef>
        <a:srgbClr val="FFFFFF"/>
      </a:tcTxStyle>
      <a:tcStyle>
        <a:tcBdr>
          <a:left>
            <a:ln w="12700" cap="flat">
              <a:noFill/>
              <a:miter lim="400000"/>
            </a:ln>
          </a:left>
          <a:right>
            <a:ln w="25400" cap="flat">
              <a:noFill/>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noFill/>
              <a:miter lim="400000"/>
            </a:ln>
          </a:insideV>
        </a:tcBdr>
        <a:fill>
          <a:solidFill>
            <a:srgbClr val="808080">
              <a:alpha val="32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38100" cap="flat">
              <a:solidFill>
                <a:srgbClr val="000000"/>
              </a:solidFill>
              <a:prstDash val="solid"/>
              <a:miter lim="400000"/>
            </a:ln>
          </a:top>
          <a:bottom>
            <a:ln w="12700" cap="flat">
              <a:noFill/>
              <a:miter lim="400000"/>
            </a:ln>
          </a:bottom>
          <a:insideH>
            <a:ln w="12700" cap="flat">
              <a:solidFill>
                <a:srgbClr val="000000"/>
              </a:solidFill>
              <a:prstDash val="solid"/>
              <a:miter lim="400000"/>
            </a:ln>
          </a:insideH>
          <a:insideV>
            <a:ln w="12700" cap="flat">
              <a:noFill/>
              <a:miter lim="400000"/>
            </a:ln>
          </a:insideV>
        </a:tcBdr>
        <a:fill>
          <a:solidFill>
            <a:srgbClr val="941B00">
              <a:alpha val="80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noFill/>
              <a:miter lim="400000"/>
            </a:ln>
          </a:insideV>
        </a:tcBdr>
        <a:fill>
          <a:solidFill>
            <a:srgbClr val="CD2600">
              <a:alpha val="80000"/>
            </a:srgbClr>
          </a:solidFill>
        </a:fill>
      </a:tcStyle>
    </a:firstRow>
  </a:tblStyle>
  <a:tblStyle styleId="{33BA23B1-9221-436E-865A-0063620EA4FD}"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4F4F4F"/>
              </a:solidFill>
              <a:prstDash val="solid"/>
              <a:miter lim="400000"/>
            </a:ln>
          </a:top>
          <a:bottom>
            <a:ln w="12700" cap="flat">
              <a:solidFill>
                <a:srgbClr val="4F4F4F"/>
              </a:solidFill>
              <a:prstDash val="solid"/>
              <a:miter lim="400000"/>
            </a:ln>
          </a:bottom>
          <a:insideH>
            <a:ln w="12700" cap="flat">
              <a:solidFill>
                <a:srgbClr val="4F4F4F"/>
              </a:solidFill>
              <a:prstDash val="solid"/>
              <a:miter lim="400000"/>
            </a:ln>
          </a:insideH>
          <a:insideV>
            <a:ln w="12700" cap="flat">
              <a:noFill/>
              <a:miter lim="400000"/>
            </a:ln>
          </a:insideV>
        </a:tcBdr>
        <a:fill>
          <a:noFill/>
        </a:fill>
      </a:tcStyle>
    </a:wholeTbl>
    <a:band2H>
      <a:tcTxStyle/>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4F4F4F"/>
              </a:solidFill>
              <a:prstDash val="solid"/>
              <a:miter lim="400000"/>
            </a:ln>
          </a:top>
          <a:bottom>
            <a:ln w="12700" cap="flat">
              <a:solidFill>
                <a:srgbClr val="4F4F4F"/>
              </a:solidFill>
              <a:prstDash val="solid"/>
              <a:miter lim="400000"/>
            </a:ln>
          </a:bottom>
          <a:insideH>
            <a:ln w="12700" cap="flat">
              <a:solidFill>
                <a:srgbClr val="4F4F4F"/>
              </a:solidFill>
              <a:prstDash val="solid"/>
              <a:miter lim="400000"/>
            </a:ln>
          </a:insideH>
          <a:insideV>
            <a:ln w="12700" cap="flat">
              <a:noFill/>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808080"/>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808080"/>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797979"/>
              </a:solidFill>
              <a:custDash>
                <a:ds d="200000" sp="200000"/>
              </a:custDash>
              <a:miter lim="400000"/>
            </a:ln>
          </a:top>
          <a:bottom>
            <a:ln w="12700" cap="flat">
              <a:solidFill>
                <a:srgbClr val="797979"/>
              </a:solidFill>
              <a:custDash>
                <a:ds d="200000" sp="200000"/>
              </a:custDash>
              <a:miter lim="400000"/>
            </a:ln>
          </a:bottom>
          <a:insideH>
            <a:ln w="12700" cap="flat">
              <a:solidFill>
                <a:srgbClr val="797979"/>
              </a:solidFill>
              <a:custDash>
                <a:ds d="200000" sp="200000"/>
              </a:custDash>
              <a:miter lim="400000"/>
            </a:ln>
          </a:insideH>
          <a:insideV>
            <a:ln w="12700" cap="flat">
              <a:noFill/>
              <a:miter lim="400000"/>
            </a:ln>
          </a:insideV>
        </a:tcBdr>
        <a:fill>
          <a:noFill/>
        </a:fill>
      </a:tcStyle>
    </a:wholeTbl>
    <a:band2H>
      <a:tcTxStyle/>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solidFill>
                <a:srgbClr val="FFFFFF"/>
              </a:solidFill>
              <a:prstDash val="solid"/>
              <a:miter lim="400000"/>
            </a:ln>
          </a:right>
          <a:top>
            <a:ln w="12700" cap="flat">
              <a:solidFill>
                <a:srgbClr val="797979"/>
              </a:solidFill>
              <a:custDash>
                <a:ds d="200000" sp="200000"/>
              </a:custDash>
              <a:miter lim="400000"/>
            </a:ln>
          </a:top>
          <a:bottom>
            <a:ln w="12700" cap="flat">
              <a:solidFill>
                <a:srgbClr val="797979"/>
              </a:solidFill>
              <a:custDash>
                <a:ds d="200000" sp="200000"/>
              </a:custDash>
              <a:miter lim="400000"/>
            </a:ln>
          </a:bottom>
          <a:insideH>
            <a:ln w="12700" cap="flat">
              <a:solidFill>
                <a:srgbClr val="797979"/>
              </a:solidFill>
              <a:custDash>
                <a:ds d="200000" sp="200000"/>
              </a:custDash>
              <a:miter lim="400000"/>
            </a:ln>
          </a:insideH>
          <a:insideV>
            <a:ln w="12700" cap="flat">
              <a:noFill/>
              <a:miter lim="400000"/>
            </a:ln>
          </a:insideV>
        </a:tcBdr>
        <a:fill>
          <a:no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noFill/>
              <a:miter lim="400000"/>
            </a:ln>
          </a:bottom>
          <a:insideH>
            <a:ln w="12700" cap="flat">
              <a:solidFill>
                <a:srgbClr val="797979"/>
              </a:solidFill>
              <a:prstDash val="solid"/>
              <a:miter lim="400000"/>
            </a:ln>
          </a:insideH>
          <a:insideV>
            <a:ln w="12700" cap="flat">
              <a:noFill/>
              <a:miter lim="400000"/>
            </a:ln>
          </a:insideV>
        </a:tcBdr>
        <a:fill>
          <a:noFill/>
        </a:fill>
      </a:tcStyle>
    </a:lastRow>
    <a:firstRow>
      <a:tcTxStyle b="off" i="off">
        <a:fontRef idx="minor">
          <a:srgbClr val="55D7FF"/>
        </a:fontRef>
        <a:srgbClr val="55D7FF"/>
      </a:tcTxStyle>
      <a:tcStyle>
        <a:tcBdr>
          <a:left>
            <a:ln w="12700" cap="flat">
              <a:noFill/>
              <a:miter lim="400000"/>
            </a:ln>
          </a:left>
          <a:right>
            <a:ln w="12700" cap="flat">
              <a:noFill/>
              <a:miter lim="400000"/>
            </a:ln>
          </a:right>
          <a:top>
            <a:ln w="12700" cap="flat">
              <a:noFill/>
              <a:miter lim="400000"/>
            </a:ln>
          </a:top>
          <a:bottom>
            <a:ln w="12700" cap="flat">
              <a:solidFill>
                <a:srgbClr val="FFFFFF"/>
              </a:solidFill>
              <a:prstDash val="solid"/>
              <a:miter lim="400000"/>
            </a:ln>
          </a:bottom>
          <a:insideH>
            <a:ln w="12700" cap="flat">
              <a:solidFill>
                <a:srgbClr val="797979"/>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7" d="100"/>
          <a:sy n="67" d="100"/>
        </p:scale>
        <p:origin x="-1254" y="0"/>
      </p:cViewPr>
      <p:guideLst>
        <p:guide orient="horz" pos="3072"/>
        <p:guide pos="40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3" name="Shape 33"/>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34" name="Shape 34"/>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80884817"/>
      </p:ext>
    </p:extLst>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re et sous-titre">
    <p:spTree>
      <p:nvGrpSpPr>
        <p:cNvPr id="1" name=""/>
        <p:cNvGrpSpPr/>
        <p:nvPr/>
      </p:nvGrpSpPr>
      <p:grpSpPr>
        <a:xfrm>
          <a:off x="0" y="0"/>
          <a:ext cx="0" cy="0"/>
          <a:chOff x="0" y="0"/>
          <a:chExt cx="0" cy="0"/>
        </a:xfrm>
      </p:grpSpPr>
      <p:sp>
        <p:nvSpPr>
          <p:cNvPr id="5" name="Shape 5"/>
          <p:cNvSpPr>
            <a:spLocks noGrp="1"/>
          </p:cNvSpPr>
          <p:nvPr>
            <p:ph type="title"/>
          </p:nvPr>
        </p:nvSpPr>
        <p:spPr>
          <a:xfrm>
            <a:off x="660400" y="4292600"/>
            <a:ext cx="11684000" cy="2222500"/>
          </a:xfrm>
          <a:prstGeom prst="rect">
            <a:avLst/>
          </a:prstGeom>
        </p:spPr>
        <p:txBody>
          <a:bodyPr/>
          <a:lstStyle>
            <a:lvl1pPr>
              <a:defRPr sz="6200" spc="992"/>
            </a:lvl1pPr>
          </a:lstStyle>
          <a:p>
            <a:pPr lvl="0">
              <a:defRPr sz="1800" cap="none" spc="0">
                <a:solidFill>
                  <a:srgbClr val="000000"/>
                </a:solidFill>
              </a:defRPr>
            </a:pPr>
            <a:r>
              <a:rPr sz="6200" cap="all" spc="992">
                <a:solidFill>
                  <a:srgbClr val="FFFFFF"/>
                </a:solidFill>
              </a:rPr>
              <a:t>Texte du titre</a:t>
            </a:r>
          </a:p>
        </p:txBody>
      </p:sp>
      <p:sp>
        <p:nvSpPr>
          <p:cNvPr id="6" name="Shape 6"/>
          <p:cNvSpPr>
            <a:spLocks noGrp="1"/>
          </p:cNvSpPr>
          <p:nvPr>
            <p:ph type="body" idx="1"/>
          </p:nvPr>
        </p:nvSpPr>
        <p:spPr>
          <a:xfrm>
            <a:off x="660400" y="3416300"/>
            <a:ext cx="11684000" cy="889000"/>
          </a:xfrm>
          <a:prstGeom prst="rect">
            <a:avLst/>
          </a:prstGeom>
        </p:spPr>
        <p:txBody>
          <a:bodyPr anchor="b"/>
          <a:lstStyle>
            <a:lvl1pPr marL="0" indent="0">
              <a:spcBef>
                <a:spcPts val="0"/>
              </a:spcBef>
              <a:buClrTx/>
              <a:buSzTx/>
              <a:buNone/>
              <a:defRPr sz="2400" cap="all" spc="384">
                <a:solidFill>
                  <a:srgbClr val="55D7FF"/>
                </a:solidFill>
                <a:latin typeface="Avenir Book"/>
                <a:ea typeface="Avenir Book"/>
                <a:cs typeface="Avenir Book"/>
                <a:sym typeface="Avenir Book"/>
              </a:defRPr>
            </a:lvl1pPr>
            <a:lvl2pPr marL="0" indent="228600">
              <a:spcBef>
                <a:spcPts val="0"/>
              </a:spcBef>
              <a:buClrTx/>
              <a:buSzTx/>
              <a:buNone/>
              <a:defRPr sz="2400" cap="all" spc="384">
                <a:solidFill>
                  <a:srgbClr val="55D7FF"/>
                </a:solidFill>
                <a:latin typeface="Avenir Book"/>
                <a:ea typeface="Avenir Book"/>
                <a:cs typeface="Avenir Book"/>
                <a:sym typeface="Avenir Book"/>
              </a:defRPr>
            </a:lvl2pPr>
            <a:lvl3pPr marL="0" indent="457200">
              <a:spcBef>
                <a:spcPts val="0"/>
              </a:spcBef>
              <a:buClrTx/>
              <a:buSzTx/>
              <a:buNone/>
              <a:defRPr sz="2400" cap="all" spc="384">
                <a:solidFill>
                  <a:srgbClr val="55D7FF"/>
                </a:solidFill>
                <a:latin typeface="Avenir Book"/>
                <a:ea typeface="Avenir Book"/>
                <a:cs typeface="Avenir Book"/>
                <a:sym typeface="Avenir Book"/>
              </a:defRPr>
            </a:lvl3pPr>
            <a:lvl4pPr marL="0" indent="685800">
              <a:spcBef>
                <a:spcPts val="0"/>
              </a:spcBef>
              <a:buClrTx/>
              <a:buSzTx/>
              <a:buNone/>
              <a:defRPr sz="2400" cap="all" spc="384">
                <a:solidFill>
                  <a:srgbClr val="55D7FF"/>
                </a:solidFill>
                <a:latin typeface="Avenir Book"/>
                <a:ea typeface="Avenir Book"/>
                <a:cs typeface="Avenir Book"/>
                <a:sym typeface="Avenir Book"/>
              </a:defRPr>
            </a:lvl4pPr>
            <a:lvl5pPr marL="0" indent="914400">
              <a:spcBef>
                <a:spcPts val="0"/>
              </a:spcBef>
              <a:buClrTx/>
              <a:buSzTx/>
              <a:buNone/>
              <a:defRPr sz="2400" cap="all" spc="384">
                <a:solidFill>
                  <a:srgbClr val="55D7FF"/>
                </a:solidFill>
                <a:latin typeface="Avenir Book"/>
                <a:ea typeface="Avenir Book"/>
                <a:cs typeface="Avenir Book"/>
                <a:sym typeface="Avenir Book"/>
              </a:defRPr>
            </a:lvl5pPr>
          </a:lstStyle>
          <a:p>
            <a:pPr lvl="0">
              <a:defRPr sz="1800" cap="none" spc="0">
                <a:solidFill>
                  <a:srgbClr val="000000"/>
                </a:solidFill>
              </a:defRPr>
            </a:pPr>
            <a:r>
              <a:rPr sz="2400" cap="all" spc="384">
                <a:solidFill>
                  <a:srgbClr val="55D7FF"/>
                </a:solidFill>
              </a:rPr>
              <a:t>Texte niveau 1</a:t>
            </a:r>
          </a:p>
          <a:p>
            <a:pPr lvl="1">
              <a:defRPr sz="1800" cap="none" spc="0">
                <a:solidFill>
                  <a:srgbClr val="000000"/>
                </a:solidFill>
              </a:defRPr>
            </a:pPr>
            <a:r>
              <a:rPr sz="2400" cap="all" spc="384">
                <a:solidFill>
                  <a:srgbClr val="55D7FF"/>
                </a:solidFill>
              </a:rPr>
              <a:t>Texte niveau 2</a:t>
            </a:r>
          </a:p>
          <a:p>
            <a:pPr lvl="2">
              <a:defRPr sz="1800" cap="none" spc="0">
                <a:solidFill>
                  <a:srgbClr val="000000"/>
                </a:solidFill>
              </a:defRPr>
            </a:pPr>
            <a:r>
              <a:rPr sz="2400" cap="all" spc="384">
                <a:solidFill>
                  <a:srgbClr val="55D7FF"/>
                </a:solidFill>
              </a:rPr>
              <a:t>Texte niveau 3</a:t>
            </a:r>
          </a:p>
          <a:p>
            <a:pPr lvl="3">
              <a:defRPr sz="1800" cap="none" spc="0">
                <a:solidFill>
                  <a:srgbClr val="000000"/>
                </a:solidFill>
              </a:defRPr>
            </a:pPr>
            <a:r>
              <a:rPr sz="2400" cap="all" spc="384">
                <a:solidFill>
                  <a:srgbClr val="55D7FF"/>
                </a:solidFill>
              </a:rPr>
              <a:t>Texte niveau 4</a:t>
            </a:r>
          </a:p>
          <a:p>
            <a:pPr lvl="4">
              <a:defRPr sz="1800" cap="none" spc="0">
                <a:solidFill>
                  <a:srgbClr val="000000"/>
                </a:solidFill>
              </a:defRPr>
            </a:pPr>
            <a:r>
              <a:rPr sz="2400" cap="all" spc="384">
                <a:solidFill>
                  <a:srgbClr val="55D7FF"/>
                </a:solidFill>
              </a:rPr>
              <a:t>Texte niveau 5</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 3">
    <p:spTree>
      <p:nvGrpSpPr>
        <p:cNvPr id="1" name=""/>
        <p:cNvGrpSpPr/>
        <p:nvPr/>
      </p:nvGrpSpPr>
      <p:grpSpPr>
        <a:xfrm>
          <a:off x="0" y="0"/>
          <a:ext cx="0" cy="0"/>
          <a:chOff x="0" y="0"/>
          <a:chExt cx="0" cy="0"/>
        </a:xfrm>
      </p:grpSpPr>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Citation">
    <p:spTree>
      <p:nvGrpSpPr>
        <p:cNvPr id="1" name=""/>
        <p:cNvGrpSpPr/>
        <p:nvPr/>
      </p:nvGrpSpPr>
      <p:grpSpPr>
        <a:xfrm>
          <a:off x="0" y="0"/>
          <a:ext cx="0" cy="0"/>
          <a:chOff x="0" y="0"/>
          <a:chExt cx="0" cy="0"/>
        </a:xfrm>
      </p:grpSpPr>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Ajouter une citation à la photo">
    <p:spTree>
      <p:nvGrpSpPr>
        <p:cNvPr id="1" name=""/>
        <p:cNvGrpSpPr/>
        <p:nvPr/>
      </p:nvGrpSpPr>
      <p:grpSpPr>
        <a:xfrm>
          <a:off x="0" y="0"/>
          <a:ext cx="0" cy="0"/>
          <a:chOff x="0" y="0"/>
          <a:chExt cx="0" cy="0"/>
        </a:xfrm>
      </p:grpSpPr>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Vierge">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e">
    <p:spTree>
      <p:nvGrpSpPr>
        <p:cNvPr id="1" name=""/>
        <p:cNvGrpSpPr/>
        <p:nvPr/>
      </p:nvGrpSpPr>
      <p:grpSpPr>
        <a:xfrm>
          <a:off x="0" y="0"/>
          <a:ext cx="0" cy="0"/>
          <a:chOff x="0" y="0"/>
          <a:chExt cx="0" cy="0"/>
        </a:xfrm>
      </p:grpSpPr>
      <p:sp>
        <p:nvSpPr>
          <p:cNvPr id="8" name="Shape 8"/>
          <p:cNvSpPr>
            <a:spLocks noGrp="1"/>
          </p:cNvSpPr>
          <p:nvPr>
            <p:ph type="title"/>
          </p:nvPr>
        </p:nvSpPr>
        <p:spPr>
          <a:xfrm>
            <a:off x="660400" y="1003300"/>
            <a:ext cx="11684000" cy="1460500"/>
          </a:xfrm>
          <a:prstGeom prst="rect">
            <a:avLst/>
          </a:prstGeom>
        </p:spPr>
        <p:txBody>
          <a:bodyPr/>
          <a:lstStyle>
            <a:lvl1pPr>
              <a:defRPr sz="6200" spc="992"/>
            </a:lvl1pPr>
          </a:lstStyle>
          <a:p>
            <a:pPr lvl="0">
              <a:defRPr sz="1800" cap="none" spc="0">
                <a:solidFill>
                  <a:srgbClr val="000000"/>
                </a:solidFill>
              </a:defRPr>
            </a:pPr>
            <a:r>
              <a:rPr sz="6200" cap="all" spc="992">
                <a:solidFill>
                  <a:srgbClr val="FFFFFF"/>
                </a:solidFill>
              </a:rPr>
              <a:t>Texte du titre</a:t>
            </a:r>
          </a:p>
        </p:txBody>
      </p:sp>
      <p:sp>
        <p:nvSpPr>
          <p:cNvPr id="9" name="Shape 9"/>
          <p:cNvSpPr>
            <a:spLocks noGrp="1"/>
          </p:cNvSpPr>
          <p:nvPr>
            <p:ph type="body" idx="1"/>
          </p:nvPr>
        </p:nvSpPr>
        <p:spPr>
          <a:xfrm>
            <a:off x="660400" y="508000"/>
            <a:ext cx="11684000" cy="508000"/>
          </a:xfrm>
          <a:prstGeom prst="rect">
            <a:avLst/>
          </a:prstGeom>
        </p:spPr>
        <p:txBody>
          <a:bodyPr/>
          <a:lstStyle>
            <a:lvl1pPr marL="0" indent="0">
              <a:spcBef>
                <a:spcPts val="0"/>
              </a:spcBef>
              <a:buClrTx/>
              <a:buSzTx/>
              <a:buNone/>
              <a:defRPr sz="2400" cap="all" spc="384">
                <a:latin typeface="Avenir Book"/>
                <a:ea typeface="Avenir Book"/>
                <a:cs typeface="Avenir Book"/>
                <a:sym typeface="Avenir Book"/>
              </a:defRPr>
            </a:lvl1pPr>
            <a:lvl2pPr marL="0" indent="228600">
              <a:spcBef>
                <a:spcPts val="0"/>
              </a:spcBef>
              <a:buClrTx/>
              <a:buSzTx/>
              <a:buNone/>
              <a:defRPr sz="2400" cap="all" spc="384">
                <a:latin typeface="Avenir Book"/>
                <a:ea typeface="Avenir Book"/>
                <a:cs typeface="Avenir Book"/>
                <a:sym typeface="Avenir Book"/>
              </a:defRPr>
            </a:lvl2pPr>
            <a:lvl3pPr marL="0" indent="457200">
              <a:spcBef>
                <a:spcPts val="0"/>
              </a:spcBef>
              <a:buClrTx/>
              <a:buSzTx/>
              <a:buNone/>
              <a:defRPr sz="2400" cap="all" spc="384">
                <a:latin typeface="Avenir Book"/>
                <a:ea typeface="Avenir Book"/>
                <a:cs typeface="Avenir Book"/>
                <a:sym typeface="Avenir Book"/>
              </a:defRPr>
            </a:lvl3pPr>
            <a:lvl4pPr marL="0" indent="685800">
              <a:spcBef>
                <a:spcPts val="0"/>
              </a:spcBef>
              <a:buClrTx/>
              <a:buSzTx/>
              <a:buNone/>
              <a:defRPr sz="2400" cap="all" spc="384">
                <a:latin typeface="Avenir Book"/>
                <a:ea typeface="Avenir Book"/>
                <a:cs typeface="Avenir Book"/>
                <a:sym typeface="Avenir Book"/>
              </a:defRPr>
            </a:lvl4pPr>
            <a:lvl5pPr marL="0" indent="914400">
              <a:spcBef>
                <a:spcPts val="0"/>
              </a:spcBef>
              <a:buClrTx/>
              <a:buSzTx/>
              <a:buNone/>
              <a:defRPr sz="2400" cap="all" spc="384">
                <a:latin typeface="Avenir Book"/>
                <a:ea typeface="Avenir Book"/>
                <a:cs typeface="Avenir Book"/>
                <a:sym typeface="Avenir Book"/>
              </a:defRPr>
            </a:lvl5pPr>
          </a:lstStyle>
          <a:p>
            <a:pPr lvl="0">
              <a:defRPr sz="1800" cap="none" spc="0">
                <a:solidFill>
                  <a:srgbClr val="000000"/>
                </a:solidFill>
              </a:defRPr>
            </a:pPr>
            <a:r>
              <a:rPr sz="2400" cap="all" spc="384">
                <a:solidFill>
                  <a:srgbClr val="FFFFFF"/>
                </a:solidFill>
              </a:rPr>
              <a:t>Texte niveau 1</a:t>
            </a:r>
          </a:p>
          <a:p>
            <a:pPr lvl="1">
              <a:defRPr sz="1800" cap="none" spc="0">
                <a:solidFill>
                  <a:srgbClr val="000000"/>
                </a:solidFill>
              </a:defRPr>
            </a:pPr>
            <a:r>
              <a:rPr sz="2400" cap="all" spc="384">
                <a:solidFill>
                  <a:srgbClr val="FFFFFF"/>
                </a:solidFill>
              </a:rPr>
              <a:t>Texte niveau 2</a:t>
            </a:r>
          </a:p>
          <a:p>
            <a:pPr lvl="2">
              <a:defRPr sz="1800" cap="none" spc="0">
                <a:solidFill>
                  <a:srgbClr val="000000"/>
                </a:solidFill>
              </a:defRPr>
            </a:pPr>
            <a:r>
              <a:rPr sz="2400" cap="all" spc="384">
                <a:solidFill>
                  <a:srgbClr val="FFFFFF"/>
                </a:solidFill>
              </a:rPr>
              <a:t>Texte niveau 3</a:t>
            </a:r>
          </a:p>
          <a:p>
            <a:pPr lvl="3">
              <a:defRPr sz="1800" cap="none" spc="0">
                <a:solidFill>
                  <a:srgbClr val="000000"/>
                </a:solidFill>
              </a:defRPr>
            </a:pPr>
            <a:r>
              <a:rPr sz="2400" cap="all" spc="384">
                <a:solidFill>
                  <a:srgbClr val="FFFFFF"/>
                </a:solidFill>
              </a:rPr>
              <a:t>Texte niveau 4</a:t>
            </a:r>
          </a:p>
          <a:p>
            <a:pPr lvl="4">
              <a:defRPr sz="1800" cap="none" spc="0">
                <a:solidFill>
                  <a:srgbClr val="000000"/>
                </a:solidFill>
              </a:defRPr>
            </a:pPr>
            <a:r>
              <a:rPr sz="2400" cap="all" spc="384">
                <a:solidFill>
                  <a:srgbClr val="FFFFFF"/>
                </a:solidFill>
              </a:rPr>
              <a:t>Texte niveau 5</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Alternative horizontale">
    <p:spTree>
      <p:nvGrpSpPr>
        <p:cNvPr id="1" name=""/>
        <p:cNvGrpSpPr/>
        <p:nvPr/>
      </p:nvGrpSpPr>
      <p:grpSpPr>
        <a:xfrm>
          <a:off x="0" y="0"/>
          <a:ext cx="0" cy="0"/>
          <a:chOff x="0" y="0"/>
          <a:chExt cx="0" cy="0"/>
        </a:xfrm>
      </p:grpSpPr>
      <p:sp>
        <p:nvSpPr>
          <p:cNvPr id="11" name="Shape 11"/>
          <p:cNvSpPr>
            <a:spLocks noGrp="1"/>
          </p:cNvSpPr>
          <p:nvPr>
            <p:ph type="title"/>
          </p:nvPr>
        </p:nvSpPr>
        <p:spPr>
          <a:xfrm>
            <a:off x="660400" y="1003300"/>
            <a:ext cx="11684000" cy="1460500"/>
          </a:xfrm>
          <a:prstGeom prst="rect">
            <a:avLst/>
          </a:prstGeom>
        </p:spPr>
        <p:txBody>
          <a:bodyPr/>
          <a:lstStyle>
            <a:lvl1pPr>
              <a:defRPr sz="6200" spc="992"/>
            </a:lvl1pPr>
          </a:lstStyle>
          <a:p>
            <a:pPr lvl="0">
              <a:defRPr sz="1800" cap="none" spc="0">
                <a:solidFill>
                  <a:srgbClr val="000000"/>
                </a:solidFill>
              </a:defRPr>
            </a:pPr>
            <a:r>
              <a:rPr sz="6200" cap="all" spc="992">
                <a:solidFill>
                  <a:srgbClr val="FFFFFF"/>
                </a:solidFill>
              </a:rPr>
              <a:t>Texte du titre</a:t>
            </a:r>
          </a:p>
        </p:txBody>
      </p:sp>
      <p:sp>
        <p:nvSpPr>
          <p:cNvPr id="12" name="Shape 12"/>
          <p:cNvSpPr>
            <a:spLocks noGrp="1"/>
          </p:cNvSpPr>
          <p:nvPr>
            <p:ph type="body" idx="1"/>
          </p:nvPr>
        </p:nvSpPr>
        <p:spPr>
          <a:xfrm>
            <a:off x="660400" y="508000"/>
            <a:ext cx="11684000" cy="508000"/>
          </a:xfrm>
          <a:prstGeom prst="rect">
            <a:avLst/>
          </a:prstGeom>
        </p:spPr>
        <p:txBody>
          <a:bodyPr/>
          <a:lstStyle>
            <a:lvl1pPr marL="0" indent="0">
              <a:spcBef>
                <a:spcPts val="0"/>
              </a:spcBef>
              <a:buClrTx/>
              <a:buSzTx/>
              <a:buNone/>
              <a:defRPr sz="2400" cap="all" spc="384">
                <a:latin typeface="Avenir Book"/>
                <a:ea typeface="Avenir Book"/>
                <a:cs typeface="Avenir Book"/>
                <a:sym typeface="Avenir Book"/>
              </a:defRPr>
            </a:lvl1pPr>
            <a:lvl2pPr marL="0" indent="228600">
              <a:spcBef>
                <a:spcPts val="0"/>
              </a:spcBef>
              <a:buClrTx/>
              <a:buSzTx/>
              <a:buNone/>
              <a:defRPr sz="2400" cap="all" spc="384">
                <a:latin typeface="Avenir Book"/>
                <a:ea typeface="Avenir Book"/>
                <a:cs typeface="Avenir Book"/>
                <a:sym typeface="Avenir Book"/>
              </a:defRPr>
            </a:lvl2pPr>
            <a:lvl3pPr marL="0" indent="457200">
              <a:spcBef>
                <a:spcPts val="0"/>
              </a:spcBef>
              <a:buClrTx/>
              <a:buSzTx/>
              <a:buNone/>
              <a:defRPr sz="2400" cap="all" spc="384">
                <a:latin typeface="Avenir Book"/>
                <a:ea typeface="Avenir Book"/>
                <a:cs typeface="Avenir Book"/>
                <a:sym typeface="Avenir Book"/>
              </a:defRPr>
            </a:lvl3pPr>
            <a:lvl4pPr marL="0" indent="685800">
              <a:spcBef>
                <a:spcPts val="0"/>
              </a:spcBef>
              <a:buClrTx/>
              <a:buSzTx/>
              <a:buNone/>
              <a:defRPr sz="2400" cap="all" spc="384">
                <a:latin typeface="Avenir Book"/>
                <a:ea typeface="Avenir Book"/>
                <a:cs typeface="Avenir Book"/>
                <a:sym typeface="Avenir Book"/>
              </a:defRPr>
            </a:lvl4pPr>
            <a:lvl5pPr marL="0" indent="914400">
              <a:spcBef>
                <a:spcPts val="0"/>
              </a:spcBef>
              <a:buClrTx/>
              <a:buSzTx/>
              <a:buNone/>
              <a:defRPr sz="2400" cap="all" spc="384">
                <a:latin typeface="Avenir Book"/>
                <a:ea typeface="Avenir Book"/>
                <a:cs typeface="Avenir Book"/>
                <a:sym typeface="Avenir Book"/>
              </a:defRPr>
            </a:lvl5pPr>
          </a:lstStyle>
          <a:p>
            <a:pPr lvl="0">
              <a:defRPr sz="1800" cap="none" spc="0">
                <a:solidFill>
                  <a:srgbClr val="000000"/>
                </a:solidFill>
              </a:defRPr>
            </a:pPr>
            <a:r>
              <a:rPr sz="2400" cap="all" spc="384">
                <a:solidFill>
                  <a:srgbClr val="FFFFFF"/>
                </a:solidFill>
              </a:rPr>
              <a:t>Texte niveau 1</a:t>
            </a:r>
          </a:p>
          <a:p>
            <a:pPr lvl="1">
              <a:defRPr sz="1800" cap="none" spc="0">
                <a:solidFill>
                  <a:srgbClr val="000000"/>
                </a:solidFill>
              </a:defRPr>
            </a:pPr>
            <a:r>
              <a:rPr sz="2400" cap="all" spc="384">
                <a:solidFill>
                  <a:srgbClr val="FFFFFF"/>
                </a:solidFill>
              </a:rPr>
              <a:t>Texte niveau 2</a:t>
            </a:r>
          </a:p>
          <a:p>
            <a:pPr lvl="2">
              <a:defRPr sz="1800" cap="none" spc="0">
                <a:solidFill>
                  <a:srgbClr val="000000"/>
                </a:solidFill>
              </a:defRPr>
            </a:pPr>
            <a:r>
              <a:rPr sz="2400" cap="all" spc="384">
                <a:solidFill>
                  <a:srgbClr val="FFFFFF"/>
                </a:solidFill>
              </a:rPr>
              <a:t>Texte niveau 3</a:t>
            </a:r>
          </a:p>
          <a:p>
            <a:pPr lvl="3">
              <a:defRPr sz="1800" cap="none" spc="0">
                <a:solidFill>
                  <a:srgbClr val="000000"/>
                </a:solidFill>
              </a:defRPr>
            </a:pPr>
            <a:r>
              <a:rPr sz="2400" cap="all" spc="384">
                <a:solidFill>
                  <a:srgbClr val="FFFFFF"/>
                </a:solidFill>
              </a:rPr>
              <a:t>Texte niveau 4</a:t>
            </a:r>
          </a:p>
          <a:p>
            <a:pPr lvl="4">
              <a:defRPr sz="1800" cap="none" spc="0">
                <a:solidFill>
                  <a:srgbClr val="000000"/>
                </a:solidFill>
              </a:defRPr>
            </a:pPr>
            <a:r>
              <a:rPr sz="2400" cap="all" spc="384">
                <a:solidFill>
                  <a:srgbClr val="FFFFFF"/>
                </a:solidFill>
              </a:rPr>
              <a:t>Texte niveau 5</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re - Centré">
    <p:spTree>
      <p:nvGrpSpPr>
        <p:cNvPr id="1" name=""/>
        <p:cNvGrpSpPr/>
        <p:nvPr/>
      </p:nvGrpSpPr>
      <p:grpSpPr>
        <a:xfrm>
          <a:off x="0" y="0"/>
          <a:ext cx="0" cy="0"/>
          <a:chOff x="0" y="0"/>
          <a:chExt cx="0" cy="0"/>
        </a:xfrm>
      </p:grpSpPr>
      <p:sp>
        <p:nvSpPr>
          <p:cNvPr id="14" name="Shape 14"/>
          <p:cNvSpPr>
            <a:spLocks noGrp="1"/>
          </p:cNvSpPr>
          <p:nvPr>
            <p:ph type="title"/>
          </p:nvPr>
        </p:nvSpPr>
        <p:spPr>
          <a:xfrm>
            <a:off x="660400" y="3759200"/>
            <a:ext cx="11684000" cy="2222500"/>
          </a:xfrm>
          <a:prstGeom prst="rect">
            <a:avLst/>
          </a:prstGeom>
        </p:spPr>
        <p:txBody>
          <a:bodyPr anchor="ctr"/>
          <a:lstStyle>
            <a:lvl1pPr>
              <a:defRPr sz="6200" spc="992"/>
            </a:lvl1pPr>
          </a:lstStyle>
          <a:p>
            <a:pPr lvl="0">
              <a:defRPr sz="1800" cap="none" spc="0">
                <a:solidFill>
                  <a:srgbClr val="000000"/>
                </a:solidFill>
              </a:defRPr>
            </a:pPr>
            <a:r>
              <a:rPr sz="6200" cap="all" spc="992">
                <a:solidFill>
                  <a:srgbClr val="FFFFFF"/>
                </a:solidFill>
              </a:rPr>
              <a:t>Texte du titre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hoto - Verticale">
    <p:spTree>
      <p:nvGrpSpPr>
        <p:cNvPr id="1" name=""/>
        <p:cNvGrpSpPr/>
        <p:nvPr/>
      </p:nvGrpSpPr>
      <p:grpSpPr>
        <a:xfrm>
          <a:off x="0" y="0"/>
          <a:ext cx="0" cy="0"/>
          <a:chOff x="0" y="0"/>
          <a:chExt cx="0" cy="0"/>
        </a:xfrm>
      </p:grpSpPr>
      <p:sp>
        <p:nvSpPr>
          <p:cNvPr id="16" name="Shape 16"/>
          <p:cNvSpPr>
            <a:spLocks noGrp="1"/>
          </p:cNvSpPr>
          <p:nvPr>
            <p:ph type="title"/>
          </p:nvPr>
        </p:nvSpPr>
        <p:spPr>
          <a:xfrm>
            <a:off x="546100" y="4305300"/>
            <a:ext cx="5410200" cy="2984500"/>
          </a:xfrm>
          <a:prstGeom prst="rect">
            <a:avLst/>
          </a:prstGeom>
        </p:spPr>
        <p:txBody>
          <a:bodyPr/>
          <a:lstStyle/>
          <a:p>
            <a:pPr lvl="0">
              <a:defRPr sz="1800" cap="none" spc="0">
                <a:solidFill>
                  <a:srgbClr val="000000"/>
                </a:solidFill>
              </a:defRPr>
            </a:pPr>
            <a:r>
              <a:rPr sz="4500" cap="all" spc="720">
                <a:solidFill>
                  <a:srgbClr val="FFFFFF"/>
                </a:solidFill>
              </a:rPr>
              <a:t>Texte du titre</a:t>
            </a:r>
          </a:p>
        </p:txBody>
      </p:sp>
      <p:sp>
        <p:nvSpPr>
          <p:cNvPr id="17" name="Shape 17"/>
          <p:cNvSpPr>
            <a:spLocks noGrp="1"/>
          </p:cNvSpPr>
          <p:nvPr>
            <p:ph type="body" idx="1"/>
          </p:nvPr>
        </p:nvSpPr>
        <p:spPr>
          <a:xfrm>
            <a:off x="546100" y="3429000"/>
            <a:ext cx="5410200" cy="889000"/>
          </a:xfrm>
          <a:prstGeom prst="rect">
            <a:avLst/>
          </a:prstGeom>
        </p:spPr>
        <p:txBody>
          <a:bodyPr/>
          <a:lstStyle>
            <a:lvl1pPr marL="0" indent="0">
              <a:spcBef>
                <a:spcPts val="0"/>
              </a:spcBef>
              <a:buClrTx/>
              <a:buSzTx/>
              <a:buNone/>
              <a:defRPr sz="2400" cap="all" spc="384">
                <a:solidFill>
                  <a:srgbClr val="55D7FF"/>
                </a:solidFill>
                <a:latin typeface="Avenir Book"/>
                <a:ea typeface="Avenir Book"/>
                <a:cs typeface="Avenir Book"/>
                <a:sym typeface="Avenir Book"/>
              </a:defRPr>
            </a:lvl1pPr>
            <a:lvl2pPr marL="0" indent="228600">
              <a:spcBef>
                <a:spcPts val="0"/>
              </a:spcBef>
              <a:buClrTx/>
              <a:buSzTx/>
              <a:buNone/>
              <a:defRPr sz="2400" cap="all" spc="384">
                <a:solidFill>
                  <a:srgbClr val="55D7FF"/>
                </a:solidFill>
                <a:latin typeface="Avenir Book"/>
                <a:ea typeface="Avenir Book"/>
                <a:cs typeface="Avenir Book"/>
                <a:sym typeface="Avenir Book"/>
              </a:defRPr>
            </a:lvl2pPr>
            <a:lvl3pPr marL="0" indent="457200">
              <a:spcBef>
                <a:spcPts val="0"/>
              </a:spcBef>
              <a:buClrTx/>
              <a:buSzTx/>
              <a:buNone/>
              <a:defRPr sz="2400" cap="all" spc="384">
                <a:solidFill>
                  <a:srgbClr val="55D7FF"/>
                </a:solidFill>
                <a:latin typeface="Avenir Book"/>
                <a:ea typeface="Avenir Book"/>
                <a:cs typeface="Avenir Book"/>
                <a:sym typeface="Avenir Book"/>
              </a:defRPr>
            </a:lvl3pPr>
            <a:lvl4pPr marL="0" indent="685800">
              <a:spcBef>
                <a:spcPts val="0"/>
              </a:spcBef>
              <a:buClrTx/>
              <a:buSzTx/>
              <a:buNone/>
              <a:defRPr sz="2400" cap="all" spc="384">
                <a:solidFill>
                  <a:srgbClr val="55D7FF"/>
                </a:solidFill>
                <a:latin typeface="Avenir Book"/>
                <a:ea typeface="Avenir Book"/>
                <a:cs typeface="Avenir Book"/>
                <a:sym typeface="Avenir Book"/>
              </a:defRPr>
            </a:lvl4pPr>
            <a:lvl5pPr marL="0" indent="914400">
              <a:spcBef>
                <a:spcPts val="0"/>
              </a:spcBef>
              <a:buClrTx/>
              <a:buSzTx/>
              <a:buNone/>
              <a:defRPr sz="2400" cap="all" spc="384">
                <a:solidFill>
                  <a:srgbClr val="55D7FF"/>
                </a:solidFill>
                <a:latin typeface="Avenir Book"/>
                <a:ea typeface="Avenir Book"/>
                <a:cs typeface="Avenir Book"/>
                <a:sym typeface="Avenir Book"/>
              </a:defRPr>
            </a:lvl5pPr>
          </a:lstStyle>
          <a:p>
            <a:pPr lvl="0">
              <a:defRPr sz="1800" cap="none" spc="0">
                <a:solidFill>
                  <a:srgbClr val="000000"/>
                </a:solidFill>
              </a:defRPr>
            </a:pPr>
            <a:r>
              <a:rPr sz="2400" cap="all" spc="384">
                <a:solidFill>
                  <a:srgbClr val="55D7FF"/>
                </a:solidFill>
              </a:rPr>
              <a:t>Texte niveau 1</a:t>
            </a:r>
          </a:p>
          <a:p>
            <a:pPr lvl="1">
              <a:defRPr sz="1800" cap="none" spc="0">
                <a:solidFill>
                  <a:srgbClr val="000000"/>
                </a:solidFill>
              </a:defRPr>
            </a:pPr>
            <a:r>
              <a:rPr sz="2400" cap="all" spc="384">
                <a:solidFill>
                  <a:srgbClr val="55D7FF"/>
                </a:solidFill>
              </a:rPr>
              <a:t>Texte niveau 2</a:t>
            </a:r>
          </a:p>
          <a:p>
            <a:pPr lvl="2">
              <a:defRPr sz="1800" cap="none" spc="0">
                <a:solidFill>
                  <a:srgbClr val="000000"/>
                </a:solidFill>
              </a:defRPr>
            </a:pPr>
            <a:r>
              <a:rPr sz="2400" cap="all" spc="384">
                <a:solidFill>
                  <a:srgbClr val="55D7FF"/>
                </a:solidFill>
              </a:rPr>
              <a:t>Texte niveau 3</a:t>
            </a:r>
          </a:p>
          <a:p>
            <a:pPr lvl="3">
              <a:defRPr sz="1800" cap="none" spc="0">
                <a:solidFill>
                  <a:srgbClr val="000000"/>
                </a:solidFill>
              </a:defRPr>
            </a:pPr>
            <a:r>
              <a:rPr sz="2400" cap="all" spc="384">
                <a:solidFill>
                  <a:srgbClr val="55D7FF"/>
                </a:solidFill>
              </a:rPr>
              <a:t>Texte niveau 4</a:t>
            </a:r>
          </a:p>
          <a:p>
            <a:pPr lvl="4">
              <a:defRPr sz="1800" cap="none" spc="0">
                <a:solidFill>
                  <a:srgbClr val="000000"/>
                </a:solidFill>
              </a:defRPr>
            </a:pPr>
            <a:r>
              <a:rPr sz="2400" cap="all" spc="384">
                <a:solidFill>
                  <a:srgbClr val="55D7FF"/>
                </a:solidFill>
              </a:rPr>
              <a:t>Texte niveau 5</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re - Haut">
    <p:spTree>
      <p:nvGrpSpPr>
        <p:cNvPr id="1" name=""/>
        <p:cNvGrpSpPr/>
        <p:nvPr/>
      </p:nvGrpSpPr>
      <p:grpSpPr>
        <a:xfrm>
          <a:off x="0" y="0"/>
          <a:ext cx="0" cy="0"/>
          <a:chOff x="0" y="0"/>
          <a:chExt cx="0" cy="0"/>
        </a:xfrm>
      </p:grpSpPr>
      <p:sp>
        <p:nvSpPr>
          <p:cNvPr id="19" name="Shape 19"/>
          <p:cNvSpPr>
            <a:spLocks noGrp="1"/>
          </p:cNvSpPr>
          <p:nvPr>
            <p:ph type="title"/>
          </p:nvPr>
        </p:nvSpPr>
        <p:spPr>
          <a:prstGeom prst="rect">
            <a:avLst/>
          </a:prstGeom>
        </p:spPr>
        <p:txBody>
          <a:bodyPr/>
          <a:lstStyle/>
          <a:p>
            <a:pPr lvl="0">
              <a:defRPr sz="1800" cap="none" spc="0">
                <a:solidFill>
                  <a:srgbClr val="000000"/>
                </a:solidFill>
              </a:defRPr>
            </a:pPr>
            <a:r>
              <a:rPr sz="4500" cap="all" spc="720">
                <a:solidFill>
                  <a:srgbClr val="FFFFFF"/>
                </a:solidFill>
              </a:rPr>
              <a:t>Texte du titre</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re et puces">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pPr lvl="0">
              <a:defRPr sz="1800" cap="none" spc="0">
                <a:solidFill>
                  <a:srgbClr val="000000"/>
                </a:solidFill>
              </a:defRPr>
            </a:pPr>
            <a:r>
              <a:rPr sz="4500" cap="all" spc="720">
                <a:solidFill>
                  <a:srgbClr val="FFFFFF"/>
                </a:solidFill>
              </a:rPr>
              <a:t>Texte du titre</a:t>
            </a:r>
          </a:p>
        </p:txBody>
      </p:sp>
      <p:sp>
        <p:nvSpPr>
          <p:cNvPr id="22" name="Shape 22"/>
          <p:cNvSpPr>
            <a:spLocks noGrp="1"/>
          </p:cNvSpPr>
          <p:nvPr>
            <p:ph type="body" idx="1"/>
          </p:nvPr>
        </p:nvSpPr>
        <p:spPr>
          <a:prstGeom prst="rect">
            <a:avLst/>
          </a:prstGeom>
        </p:spPr>
        <p:txBody>
          <a:bodyPr/>
          <a:lstStyle/>
          <a:p>
            <a:pPr lvl="0">
              <a:defRPr sz="1800">
                <a:solidFill>
                  <a:srgbClr val="000000"/>
                </a:solidFill>
              </a:defRPr>
            </a:pPr>
            <a:r>
              <a:rPr sz="3600">
                <a:solidFill>
                  <a:srgbClr val="FFFFFF"/>
                </a:solidFill>
              </a:rPr>
              <a:t>Texte niveau 1</a:t>
            </a:r>
          </a:p>
          <a:p>
            <a:pPr lvl="1">
              <a:defRPr sz="1800">
                <a:solidFill>
                  <a:srgbClr val="000000"/>
                </a:solidFill>
              </a:defRPr>
            </a:pPr>
            <a:r>
              <a:rPr sz="3600">
                <a:solidFill>
                  <a:srgbClr val="FFFFFF"/>
                </a:solidFill>
              </a:rPr>
              <a:t>Texte niveau 2</a:t>
            </a:r>
          </a:p>
          <a:p>
            <a:pPr lvl="2">
              <a:defRPr sz="1800">
                <a:solidFill>
                  <a:srgbClr val="000000"/>
                </a:solidFill>
              </a:defRPr>
            </a:pPr>
            <a:r>
              <a:rPr sz="3600">
                <a:solidFill>
                  <a:srgbClr val="FFFFFF"/>
                </a:solidFill>
              </a:rPr>
              <a:t>Texte niveau 3</a:t>
            </a:r>
          </a:p>
          <a:p>
            <a:pPr lvl="3">
              <a:defRPr sz="1800">
                <a:solidFill>
                  <a:srgbClr val="000000"/>
                </a:solidFill>
              </a:defRPr>
            </a:pPr>
            <a:r>
              <a:rPr sz="3600">
                <a:solidFill>
                  <a:srgbClr val="FFFFFF"/>
                </a:solidFill>
              </a:rPr>
              <a:t>Texte niveau 4</a:t>
            </a:r>
          </a:p>
          <a:p>
            <a:pPr lvl="4">
              <a:defRPr sz="1800">
                <a:solidFill>
                  <a:srgbClr val="000000"/>
                </a:solidFill>
              </a:defRPr>
            </a:pPr>
            <a:r>
              <a:rPr sz="3600">
                <a:solidFill>
                  <a:srgbClr val="FFFFFF"/>
                </a:solidFill>
              </a:rPr>
              <a:t>Texte niveau 5</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re, puces et photo">
    <p:spTree>
      <p:nvGrpSpPr>
        <p:cNvPr id="1" name=""/>
        <p:cNvGrpSpPr/>
        <p:nvPr/>
      </p:nvGrpSpPr>
      <p:grpSpPr>
        <a:xfrm>
          <a:off x="0" y="0"/>
          <a:ext cx="0" cy="0"/>
          <a:chOff x="0" y="0"/>
          <a:chExt cx="0" cy="0"/>
        </a:xfrm>
      </p:grpSpPr>
      <p:sp>
        <p:nvSpPr>
          <p:cNvPr id="24" name="Shape 24"/>
          <p:cNvSpPr>
            <a:spLocks noGrp="1"/>
          </p:cNvSpPr>
          <p:nvPr>
            <p:ph type="title"/>
          </p:nvPr>
        </p:nvSpPr>
        <p:spPr>
          <a:xfrm>
            <a:off x="660400" y="609600"/>
            <a:ext cx="5080000" cy="1854200"/>
          </a:xfrm>
          <a:prstGeom prst="rect">
            <a:avLst/>
          </a:prstGeom>
        </p:spPr>
        <p:txBody>
          <a:bodyPr/>
          <a:lstStyle/>
          <a:p>
            <a:pPr lvl="0">
              <a:defRPr sz="1800" cap="none" spc="0">
                <a:solidFill>
                  <a:srgbClr val="000000"/>
                </a:solidFill>
              </a:defRPr>
            </a:pPr>
            <a:r>
              <a:rPr sz="4500" cap="all" spc="720">
                <a:solidFill>
                  <a:srgbClr val="FFFFFF"/>
                </a:solidFill>
              </a:rPr>
              <a:t>Texte du titre</a:t>
            </a:r>
          </a:p>
        </p:txBody>
      </p:sp>
      <p:sp>
        <p:nvSpPr>
          <p:cNvPr id="25" name="Shape 25"/>
          <p:cNvSpPr>
            <a:spLocks noGrp="1"/>
          </p:cNvSpPr>
          <p:nvPr>
            <p:ph type="body" idx="1"/>
          </p:nvPr>
        </p:nvSpPr>
        <p:spPr>
          <a:xfrm>
            <a:off x="660400" y="2819400"/>
            <a:ext cx="5080000" cy="6057900"/>
          </a:xfrm>
          <a:prstGeom prst="rect">
            <a:avLst/>
          </a:prstGeom>
        </p:spPr>
        <p:txBody>
          <a:bodyPr/>
          <a:lstStyle>
            <a:lvl1pPr marL="393700" indent="-393700">
              <a:spcBef>
                <a:spcPts val="3200"/>
              </a:spcBef>
              <a:defRPr sz="3000"/>
            </a:lvl1pPr>
            <a:lvl2pPr marL="787400" indent="-393700">
              <a:spcBef>
                <a:spcPts val="3200"/>
              </a:spcBef>
              <a:defRPr sz="3000"/>
            </a:lvl2pPr>
            <a:lvl3pPr marL="1181100" indent="-393700">
              <a:spcBef>
                <a:spcPts val="3200"/>
              </a:spcBef>
              <a:defRPr sz="3000"/>
            </a:lvl3pPr>
            <a:lvl4pPr marL="1574800" indent="-393700">
              <a:spcBef>
                <a:spcPts val="3200"/>
              </a:spcBef>
              <a:defRPr sz="3000"/>
            </a:lvl4pPr>
            <a:lvl5pPr marL="1968500" indent="-393700">
              <a:spcBef>
                <a:spcPts val="3200"/>
              </a:spcBef>
              <a:defRPr sz="3000"/>
            </a:lvl5pPr>
          </a:lstStyle>
          <a:p>
            <a:pPr lvl="0">
              <a:defRPr sz="1800">
                <a:solidFill>
                  <a:srgbClr val="000000"/>
                </a:solidFill>
              </a:defRPr>
            </a:pPr>
            <a:r>
              <a:rPr sz="3000">
                <a:solidFill>
                  <a:srgbClr val="FFFFFF"/>
                </a:solidFill>
              </a:rPr>
              <a:t>Texte niveau 1</a:t>
            </a:r>
          </a:p>
          <a:p>
            <a:pPr lvl="1">
              <a:defRPr sz="1800">
                <a:solidFill>
                  <a:srgbClr val="000000"/>
                </a:solidFill>
              </a:defRPr>
            </a:pPr>
            <a:r>
              <a:rPr sz="3000">
                <a:solidFill>
                  <a:srgbClr val="FFFFFF"/>
                </a:solidFill>
              </a:rPr>
              <a:t>Texte niveau 2</a:t>
            </a:r>
          </a:p>
          <a:p>
            <a:pPr lvl="2">
              <a:defRPr sz="1800">
                <a:solidFill>
                  <a:srgbClr val="000000"/>
                </a:solidFill>
              </a:defRPr>
            </a:pPr>
            <a:r>
              <a:rPr sz="3000">
                <a:solidFill>
                  <a:srgbClr val="FFFFFF"/>
                </a:solidFill>
              </a:rPr>
              <a:t>Texte niveau 3</a:t>
            </a:r>
          </a:p>
          <a:p>
            <a:pPr lvl="3">
              <a:defRPr sz="1800">
                <a:solidFill>
                  <a:srgbClr val="000000"/>
                </a:solidFill>
              </a:defRPr>
            </a:pPr>
            <a:r>
              <a:rPr sz="3000">
                <a:solidFill>
                  <a:srgbClr val="FFFFFF"/>
                </a:solidFill>
              </a:rPr>
              <a:t>Texte niveau 4</a:t>
            </a:r>
          </a:p>
          <a:p>
            <a:pPr lvl="4">
              <a:defRPr sz="1800">
                <a:solidFill>
                  <a:srgbClr val="000000"/>
                </a:solidFill>
              </a:defRPr>
            </a:pPr>
            <a:r>
              <a:rPr sz="3000">
                <a:solidFill>
                  <a:srgbClr val="FFFFFF"/>
                </a:solidFill>
              </a:rPr>
              <a:t>Texte niveau 5</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uces">
    <p:spTree>
      <p:nvGrpSpPr>
        <p:cNvPr id="1" name=""/>
        <p:cNvGrpSpPr/>
        <p:nvPr/>
      </p:nvGrpSpPr>
      <p:grpSpPr>
        <a:xfrm>
          <a:off x="0" y="0"/>
          <a:ext cx="0" cy="0"/>
          <a:chOff x="0" y="0"/>
          <a:chExt cx="0" cy="0"/>
        </a:xfrm>
      </p:grpSpPr>
      <p:sp>
        <p:nvSpPr>
          <p:cNvPr id="27" name="Shape 27"/>
          <p:cNvSpPr>
            <a:spLocks noGrp="1"/>
          </p:cNvSpPr>
          <p:nvPr>
            <p:ph type="body" idx="1"/>
          </p:nvPr>
        </p:nvSpPr>
        <p:spPr>
          <a:xfrm>
            <a:off x="660400" y="1511300"/>
            <a:ext cx="11684000" cy="6718300"/>
          </a:xfrm>
          <a:prstGeom prst="rect">
            <a:avLst/>
          </a:prstGeom>
        </p:spPr>
        <p:txBody>
          <a:bodyPr/>
          <a:lstStyle/>
          <a:p>
            <a:pPr lvl="0">
              <a:defRPr sz="1800">
                <a:solidFill>
                  <a:srgbClr val="000000"/>
                </a:solidFill>
              </a:defRPr>
            </a:pPr>
            <a:r>
              <a:rPr sz="3600">
                <a:solidFill>
                  <a:srgbClr val="FFFFFF"/>
                </a:solidFill>
              </a:rPr>
              <a:t>Texte niveau 1</a:t>
            </a:r>
          </a:p>
          <a:p>
            <a:pPr lvl="1">
              <a:defRPr sz="1800">
                <a:solidFill>
                  <a:srgbClr val="000000"/>
                </a:solidFill>
              </a:defRPr>
            </a:pPr>
            <a:r>
              <a:rPr sz="3600">
                <a:solidFill>
                  <a:srgbClr val="FFFFFF"/>
                </a:solidFill>
              </a:rPr>
              <a:t>Texte niveau 2</a:t>
            </a:r>
          </a:p>
          <a:p>
            <a:pPr lvl="2">
              <a:defRPr sz="1800">
                <a:solidFill>
                  <a:srgbClr val="000000"/>
                </a:solidFill>
              </a:defRPr>
            </a:pPr>
            <a:r>
              <a:rPr sz="3600">
                <a:solidFill>
                  <a:srgbClr val="FFFFFF"/>
                </a:solidFill>
              </a:rPr>
              <a:t>Texte niveau 3</a:t>
            </a:r>
          </a:p>
          <a:p>
            <a:pPr lvl="3">
              <a:defRPr sz="1800">
                <a:solidFill>
                  <a:srgbClr val="000000"/>
                </a:solidFill>
              </a:defRPr>
            </a:pPr>
            <a:r>
              <a:rPr sz="3600">
                <a:solidFill>
                  <a:srgbClr val="FFFFFF"/>
                </a:solidFill>
              </a:rPr>
              <a:t>Texte niveau 4</a:t>
            </a:r>
          </a:p>
          <a:p>
            <a:pPr lvl="4">
              <a:defRPr sz="1800">
                <a:solidFill>
                  <a:srgbClr val="000000"/>
                </a:solidFill>
              </a:defRPr>
            </a:pPr>
            <a:r>
              <a:rPr sz="3600">
                <a:solidFill>
                  <a:srgbClr val="FFFFFF"/>
                </a:solidFill>
              </a:rPr>
              <a:t>Texte niveau 5</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60400" y="609600"/>
            <a:ext cx="11684000" cy="14224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lvl="0">
              <a:defRPr sz="1800" cap="none" spc="0">
                <a:solidFill>
                  <a:srgbClr val="000000"/>
                </a:solidFill>
              </a:defRPr>
            </a:pPr>
            <a:r>
              <a:rPr sz="4500" cap="all" spc="720">
                <a:solidFill>
                  <a:srgbClr val="FFFFFF"/>
                </a:solidFill>
              </a:rPr>
              <a:t>Texte du titre</a:t>
            </a:r>
          </a:p>
        </p:txBody>
      </p:sp>
      <p:sp>
        <p:nvSpPr>
          <p:cNvPr id="3" name="Shape 3"/>
          <p:cNvSpPr>
            <a:spLocks noGrp="1"/>
          </p:cNvSpPr>
          <p:nvPr>
            <p:ph type="body" idx="1"/>
          </p:nvPr>
        </p:nvSpPr>
        <p:spPr>
          <a:xfrm>
            <a:off x="660400" y="2019300"/>
            <a:ext cx="11684000" cy="67183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solidFill>
                  <a:srgbClr val="000000"/>
                </a:solidFill>
              </a:defRPr>
            </a:pPr>
            <a:r>
              <a:rPr sz="3600">
                <a:solidFill>
                  <a:srgbClr val="FFFFFF"/>
                </a:solidFill>
              </a:rPr>
              <a:t>Texte niveau 1</a:t>
            </a:r>
          </a:p>
          <a:p>
            <a:pPr lvl="1">
              <a:defRPr sz="1800">
                <a:solidFill>
                  <a:srgbClr val="000000"/>
                </a:solidFill>
              </a:defRPr>
            </a:pPr>
            <a:r>
              <a:rPr sz="3600">
                <a:solidFill>
                  <a:srgbClr val="FFFFFF"/>
                </a:solidFill>
              </a:rPr>
              <a:t>Texte niveau 2</a:t>
            </a:r>
          </a:p>
          <a:p>
            <a:pPr lvl="2">
              <a:defRPr sz="1800">
                <a:solidFill>
                  <a:srgbClr val="000000"/>
                </a:solidFill>
              </a:defRPr>
            </a:pPr>
            <a:r>
              <a:rPr sz="3600">
                <a:solidFill>
                  <a:srgbClr val="FFFFFF"/>
                </a:solidFill>
              </a:rPr>
              <a:t>Texte niveau 3</a:t>
            </a:r>
          </a:p>
          <a:p>
            <a:pPr lvl="3">
              <a:defRPr sz="1800">
                <a:solidFill>
                  <a:srgbClr val="000000"/>
                </a:solidFill>
              </a:defRPr>
            </a:pPr>
            <a:r>
              <a:rPr sz="3600">
                <a:solidFill>
                  <a:srgbClr val="FFFFFF"/>
                </a:solidFill>
              </a:rPr>
              <a:t>Texte niveau 4</a:t>
            </a:r>
          </a:p>
          <a:p>
            <a:pPr lvl="4">
              <a:defRPr sz="1800">
                <a:solidFill>
                  <a:srgbClr val="000000"/>
                </a:solidFill>
              </a:defRPr>
            </a:pPr>
            <a:r>
              <a:rPr sz="3600">
                <a:solidFill>
                  <a:srgbClr val="FFFFFF"/>
                </a:solidFill>
              </a:rPr>
              <a:t>Texte niveau 5</a:t>
            </a: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txStyles>
    <p:titleStyle>
      <a:lvl1pPr defTabSz="584200">
        <a:defRPr sz="4500" cap="all" spc="720">
          <a:solidFill>
            <a:srgbClr val="FFFFFF"/>
          </a:solidFill>
          <a:latin typeface="+mn-lt"/>
          <a:ea typeface="+mn-ea"/>
          <a:cs typeface="+mn-cs"/>
          <a:sym typeface="Avenir Light"/>
        </a:defRPr>
      </a:lvl1pPr>
      <a:lvl2pPr indent="228600" defTabSz="584200">
        <a:defRPr sz="4500" cap="all" spc="720">
          <a:solidFill>
            <a:srgbClr val="FFFFFF"/>
          </a:solidFill>
          <a:latin typeface="+mn-lt"/>
          <a:ea typeface="+mn-ea"/>
          <a:cs typeface="+mn-cs"/>
          <a:sym typeface="Avenir Light"/>
        </a:defRPr>
      </a:lvl2pPr>
      <a:lvl3pPr indent="457200" defTabSz="584200">
        <a:defRPr sz="4500" cap="all" spc="720">
          <a:solidFill>
            <a:srgbClr val="FFFFFF"/>
          </a:solidFill>
          <a:latin typeface="+mn-lt"/>
          <a:ea typeface="+mn-ea"/>
          <a:cs typeface="+mn-cs"/>
          <a:sym typeface="Avenir Light"/>
        </a:defRPr>
      </a:lvl3pPr>
      <a:lvl4pPr indent="685800" defTabSz="584200">
        <a:defRPr sz="4500" cap="all" spc="720">
          <a:solidFill>
            <a:srgbClr val="FFFFFF"/>
          </a:solidFill>
          <a:latin typeface="+mn-lt"/>
          <a:ea typeface="+mn-ea"/>
          <a:cs typeface="+mn-cs"/>
          <a:sym typeface="Avenir Light"/>
        </a:defRPr>
      </a:lvl4pPr>
      <a:lvl5pPr indent="914400" defTabSz="584200">
        <a:defRPr sz="4500" cap="all" spc="720">
          <a:solidFill>
            <a:srgbClr val="FFFFFF"/>
          </a:solidFill>
          <a:latin typeface="+mn-lt"/>
          <a:ea typeface="+mn-ea"/>
          <a:cs typeface="+mn-cs"/>
          <a:sym typeface="Avenir Light"/>
        </a:defRPr>
      </a:lvl5pPr>
      <a:lvl6pPr indent="1143000" defTabSz="584200">
        <a:defRPr sz="4500" cap="all" spc="720">
          <a:solidFill>
            <a:srgbClr val="FFFFFF"/>
          </a:solidFill>
          <a:latin typeface="+mn-lt"/>
          <a:ea typeface="+mn-ea"/>
          <a:cs typeface="+mn-cs"/>
          <a:sym typeface="Avenir Light"/>
        </a:defRPr>
      </a:lvl6pPr>
      <a:lvl7pPr indent="1371600" defTabSz="584200">
        <a:defRPr sz="4500" cap="all" spc="720">
          <a:solidFill>
            <a:srgbClr val="FFFFFF"/>
          </a:solidFill>
          <a:latin typeface="+mn-lt"/>
          <a:ea typeface="+mn-ea"/>
          <a:cs typeface="+mn-cs"/>
          <a:sym typeface="Avenir Light"/>
        </a:defRPr>
      </a:lvl7pPr>
      <a:lvl8pPr indent="1600200" defTabSz="584200">
        <a:defRPr sz="4500" cap="all" spc="720">
          <a:solidFill>
            <a:srgbClr val="FFFFFF"/>
          </a:solidFill>
          <a:latin typeface="+mn-lt"/>
          <a:ea typeface="+mn-ea"/>
          <a:cs typeface="+mn-cs"/>
          <a:sym typeface="Avenir Light"/>
        </a:defRPr>
      </a:lvl8pPr>
      <a:lvl9pPr indent="1828800" defTabSz="584200">
        <a:defRPr sz="4500" cap="all" spc="720">
          <a:solidFill>
            <a:srgbClr val="FFFFFF"/>
          </a:solidFill>
          <a:latin typeface="+mn-lt"/>
          <a:ea typeface="+mn-ea"/>
          <a:cs typeface="+mn-cs"/>
          <a:sym typeface="Avenir Light"/>
        </a:defRPr>
      </a:lvl9pPr>
    </p:titleStyle>
    <p:bodyStyle>
      <a:lvl1pPr marL="469900" indent="-469900" defTabSz="584200">
        <a:spcBef>
          <a:spcPts val="4200"/>
        </a:spcBef>
        <a:buClr>
          <a:srgbClr val="646464"/>
        </a:buClr>
        <a:buSzPct val="90000"/>
        <a:buChar char="•"/>
        <a:defRPr sz="3600">
          <a:solidFill>
            <a:srgbClr val="FFFFFF"/>
          </a:solidFill>
          <a:latin typeface="+mn-lt"/>
          <a:ea typeface="+mn-ea"/>
          <a:cs typeface="+mn-cs"/>
          <a:sym typeface="Avenir Light"/>
        </a:defRPr>
      </a:lvl1pPr>
      <a:lvl2pPr marL="939800" indent="-469900" defTabSz="584200">
        <a:spcBef>
          <a:spcPts val="4200"/>
        </a:spcBef>
        <a:buClr>
          <a:srgbClr val="646464"/>
        </a:buClr>
        <a:buSzPct val="90000"/>
        <a:buChar char="•"/>
        <a:defRPr sz="3600">
          <a:solidFill>
            <a:srgbClr val="FFFFFF"/>
          </a:solidFill>
          <a:latin typeface="+mn-lt"/>
          <a:ea typeface="+mn-ea"/>
          <a:cs typeface="+mn-cs"/>
          <a:sym typeface="Avenir Light"/>
        </a:defRPr>
      </a:lvl2pPr>
      <a:lvl3pPr marL="1409700" indent="-469900" defTabSz="584200">
        <a:spcBef>
          <a:spcPts val="4200"/>
        </a:spcBef>
        <a:buClr>
          <a:srgbClr val="646464"/>
        </a:buClr>
        <a:buSzPct val="90000"/>
        <a:buChar char="•"/>
        <a:defRPr sz="3600">
          <a:solidFill>
            <a:srgbClr val="FFFFFF"/>
          </a:solidFill>
          <a:latin typeface="+mn-lt"/>
          <a:ea typeface="+mn-ea"/>
          <a:cs typeface="+mn-cs"/>
          <a:sym typeface="Avenir Light"/>
        </a:defRPr>
      </a:lvl3pPr>
      <a:lvl4pPr marL="1879600" indent="-469900" defTabSz="584200">
        <a:spcBef>
          <a:spcPts val="4200"/>
        </a:spcBef>
        <a:buClr>
          <a:srgbClr val="646464"/>
        </a:buClr>
        <a:buSzPct val="90000"/>
        <a:buChar char="•"/>
        <a:defRPr sz="3600">
          <a:solidFill>
            <a:srgbClr val="FFFFFF"/>
          </a:solidFill>
          <a:latin typeface="+mn-lt"/>
          <a:ea typeface="+mn-ea"/>
          <a:cs typeface="+mn-cs"/>
          <a:sym typeface="Avenir Light"/>
        </a:defRPr>
      </a:lvl4pPr>
      <a:lvl5pPr marL="2349500" indent="-469900" defTabSz="584200">
        <a:spcBef>
          <a:spcPts val="4200"/>
        </a:spcBef>
        <a:buClr>
          <a:srgbClr val="646464"/>
        </a:buClr>
        <a:buSzPct val="90000"/>
        <a:buChar char="•"/>
        <a:defRPr sz="3600">
          <a:solidFill>
            <a:srgbClr val="FFFFFF"/>
          </a:solidFill>
          <a:latin typeface="+mn-lt"/>
          <a:ea typeface="+mn-ea"/>
          <a:cs typeface="+mn-cs"/>
          <a:sym typeface="Avenir Light"/>
        </a:defRPr>
      </a:lvl5pPr>
      <a:lvl6pPr marL="2819400" indent="-469900" defTabSz="584200">
        <a:spcBef>
          <a:spcPts val="4200"/>
        </a:spcBef>
        <a:buClr>
          <a:srgbClr val="646464"/>
        </a:buClr>
        <a:buSzPct val="90000"/>
        <a:buChar char="•"/>
        <a:defRPr sz="3600">
          <a:solidFill>
            <a:srgbClr val="FFFFFF"/>
          </a:solidFill>
          <a:latin typeface="+mn-lt"/>
          <a:ea typeface="+mn-ea"/>
          <a:cs typeface="+mn-cs"/>
          <a:sym typeface="Avenir Light"/>
        </a:defRPr>
      </a:lvl6pPr>
      <a:lvl7pPr marL="3289300" indent="-469900" defTabSz="584200">
        <a:spcBef>
          <a:spcPts val="4200"/>
        </a:spcBef>
        <a:buClr>
          <a:srgbClr val="646464"/>
        </a:buClr>
        <a:buSzPct val="90000"/>
        <a:buChar char="•"/>
        <a:defRPr sz="3600">
          <a:solidFill>
            <a:srgbClr val="FFFFFF"/>
          </a:solidFill>
          <a:latin typeface="+mn-lt"/>
          <a:ea typeface="+mn-ea"/>
          <a:cs typeface="+mn-cs"/>
          <a:sym typeface="Avenir Light"/>
        </a:defRPr>
      </a:lvl7pPr>
      <a:lvl8pPr marL="3759200" indent="-469900" defTabSz="584200">
        <a:spcBef>
          <a:spcPts val="4200"/>
        </a:spcBef>
        <a:buClr>
          <a:srgbClr val="646464"/>
        </a:buClr>
        <a:buSzPct val="90000"/>
        <a:buChar char="•"/>
        <a:defRPr sz="3600">
          <a:solidFill>
            <a:srgbClr val="FFFFFF"/>
          </a:solidFill>
          <a:latin typeface="+mn-lt"/>
          <a:ea typeface="+mn-ea"/>
          <a:cs typeface="+mn-cs"/>
          <a:sym typeface="Avenir Light"/>
        </a:defRPr>
      </a:lvl8pPr>
      <a:lvl9pPr marL="4229100" indent="-469900" defTabSz="584200">
        <a:spcBef>
          <a:spcPts val="4200"/>
        </a:spcBef>
        <a:buClr>
          <a:srgbClr val="646464"/>
        </a:buClr>
        <a:buSzPct val="90000"/>
        <a:buChar char="•"/>
        <a:defRPr sz="3600">
          <a:solidFill>
            <a:srgbClr val="FFFFFF"/>
          </a:solidFill>
          <a:latin typeface="+mn-lt"/>
          <a:ea typeface="+mn-ea"/>
          <a:cs typeface="+mn-cs"/>
          <a:sym typeface="Avenir Light"/>
        </a:defRPr>
      </a:lvl9pPr>
    </p:bodyStyle>
    <p:otherStyle>
      <a:lvl1pPr algn="ctr" defTabSz="584200">
        <a:defRPr>
          <a:solidFill>
            <a:schemeClr val="tx1"/>
          </a:solidFill>
          <a:latin typeface="+mn-lt"/>
          <a:ea typeface="+mn-ea"/>
          <a:cs typeface="+mn-cs"/>
          <a:sym typeface="Avenir Light"/>
        </a:defRPr>
      </a:lvl1pPr>
      <a:lvl2pPr indent="228600" algn="ctr" defTabSz="584200">
        <a:defRPr>
          <a:solidFill>
            <a:schemeClr val="tx1"/>
          </a:solidFill>
          <a:latin typeface="+mn-lt"/>
          <a:ea typeface="+mn-ea"/>
          <a:cs typeface="+mn-cs"/>
          <a:sym typeface="Avenir Light"/>
        </a:defRPr>
      </a:lvl2pPr>
      <a:lvl3pPr indent="457200" algn="ctr" defTabSz="584200">
        <a:defRPr>
          <a:solidFill>
            <a:schemeClr val="tx1"/>
          </a:solidFill>
          <a:latin typeface="+mn-lt"/>
          <a:ea typeface="+mn-ea"/>
          <a:cs typeface="+mn-cs"/>
          <a:sym typeface="Avenir Light"/>
        </a:defRPr>
      </a:lvl3pPr>
      <a:lvl4pPr indent="685800" algn="ctr" defTabSz="584200">
        <a:defRPr>
          <a:solidFill>
            <a:schemeClr val="tx1"/>
          </a:solidFill>
          <a:latin typeface="+mn-lt"/>
          <a:ea typeface="+mn-ea"/>
          <a:cs typeface="+mn-cs"/>
          <a:sym typeface="Avenir Light"/>
        </a:defRPr>
      </a:lvl4pPr>
      <a:lvl5pPr indent="914400" algn="ctr" defTabSz="584200">
        <a:defRPr>
          <a:solidFill>
            <a:schemeClr val="tx1"/>
          </a:solidFill>
          <a:latin typeface="+mn-lt"/>
          <a:ea typeface="+mn-ea"/>
          <a:cs typeface="+mn-cs"/>
          <a:sym typeface="Avenir Light"/>
        </a:defRPr>
      </a:lvl5pPr>
      <a:lvl6pPr indent="1143000" algn="ctr" defTabSz="584200">
        <a:defRPr>
          <a:solidFill>
            <a:schemeClr val="tx1"/>
          </a:solidFill>
          <a:latin typeface="+mn-lt"/>
          <a:ea typeface="+mn-ea"/>
          <a:cs typeface="+mn-cs"/>
          <a:sym typeface="Avenir Light"/>
        </a:defRPr>
      </a:lvl6pPr>
      <a:lvl7pPr indent="1371600" algn="ctr" defTabSz="584200">
        <a:defRPr>
          <a:solidFill>
            <a:schemeClr val="tx1"/>
          </a:solidFill>
          <a:latin typeface="+mn-lt"/>
          <a:ea typeface="+mn-ea"/>
          <a:cs typeface="+mn-cs"/>
          <a:sym typeface="Avenir Light"/>
        </a:defRPr>
      </a:lvl7pPr>
      <a:lvl8pPr indent="1600200" algn="ctr" defTabSz="584200">
        <a:defRPr>
          <a:solidFill>
            <a:schemeClr val="tx1"/>
          </a:solidFill>
          <a:latin typeface="+mn-lt"/>
          <a:ea typeface="+mn-ea"/>
          <a:cs typeface="+mn-cs"/>
          <a:sym typeface="Avenir Light"/>
        </a:defRPr>
      </a:lvl8pPr>
      <a:lvl9pPr indent="1828800" algn="ctr" defTabSz="584200">
        <a:defRPr>
          <a:solidFill>
            <a:schemeClr val="tx1"/>
          </a:solidFill>
          <a:latin typeface="+mn-lt"/>
          <a:ea typeface="+mn-ea"/>
          <a:cs typeface="+mn-cs"/>
          <a:sym typeface="Avenir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6.xml"/><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hape 36"/>
          <p:cNvSpPr>
            <a:spLocks noGrp="1"/>
          </p:cNvSpPr>
          <p:nvPr>
            <p:ph type="title"/>
          </p:nvPr>
        </p:nvSpPr>
        <p:spPr>
          <a:prstGeom prst="rect">
            <a:avLst/>
          </a:prstGeom>
        </p:spPr>
        <p:txBody>
          <a:bodyPr>
            <a:normAutofit fontScale="90000"/>
          </a:bodyPr>
          <a:lstStyle>
            <a:lvl1pPr defTabSz="479044">
              <a:defRPr sz="5084" spc="813"/>
            </a:lvl1pPr>
          </a:lstStyle>
          <a:p>
            <a:pPr lvl="0">
              <a:defRPr sz="1800" cap="none" spc="0">
                <a:solidFill>
                  <a:srgbClr val="000000"/>
                </a:solidFill>
              </a:defRPr>
            </a:pPr>
            <a:r>
              <a:rPr sz="5084" cap="all" spc="813" dirty="0">
                <a:solidFill>
                  <a:srgbClr val="FFFFFF"/>
                </a:solidFill>
              </a:rPr>
              <a:t>Les </a:t>
            </a:r>
            <a:r>
              <a:rPr sz="5084" cap="all" spc="813" dirty="0">
                <a:solidFill>
                  <a:srgbClr val="FFFFFF"/>
                </a:solidFill>
              </a:rPr>
              <a:t>animaux</a:t>
            </a:r>
            <a:r>
              <a:rPr sz="5084" cap="all" spc="813" dirty="0">
                <a:solidFill>
                  <a:srgbClr val="FFFFFF"/>
                </a:solidFill>
              </a:rPr>
              <a:t> du Québec et le </a:t>
            </a:r>
            <a:r>
              <a:rPr sz="5084" cap="all" spc="813" dirty="0">
                <a:solidFill>
                  <a:srgbClr val="FFFFFF"/>
                </a:solidFill>
              </a:rPr>
              <a:t>fleuve</a:t>
            </a:r>
            <a:r>
              <a:rPr sz="5084" cap="all" spc="813" dirty="0">
                <a:solidFill>
                  <a:srgbClr val="FFFFFF"/>
                </a:solidFill>
              </a:rPr>
              <a:t> Saint-Laurent  </a:t>
            </a:r>
          </a:p>
        </p:txBody>
      </p:sp>
      <p:sp>
        <p:nvSpPr>
          <p:cNvPr id="37" name="Shape 37"/>
          <p:cNvSpPr>
            <a:spLocks noGrp="1"/>
          </p:cNvSpPr>
          <p:nvPr>
            <p:ph type="body" idx="1"/>
          </p:nvPr>
        </p:nvSpPr>
        <p:spPr>
          <a:prstGeom prst="rect">
            <a:avLst/>
          </a:prstGeom>
        </p:spPr>
        <p:txBody>
          <a:bodyPr/>
          <a:lstStyle/>
          <a:p>
            <a:pPr lvl="0"/>
            <a:endParaRPr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hape 93"/>
          <p:cNvSpPr>
            <a:spLocks noGrp="1"/>
          </p:cNvSpPr>
          <p:nvPr>
            <p:ph type="title"/>
          </p:nvPr>
        </p:nvSpPr>
        <p:spPr>
          <a:prstGeom prst="rect">
            <a:avLst/>
          </a:prstGeom>
        </p:spPr>
        <p:txBody>
          <a:bodyPr/>
          <a:lstStyle/>
          <a:p>
            <a:pPr lvl="0">
              <a:defRPr sz="1800" cap="none" spc="0">
                <a:solidFill>
                  <a:srgbClr val="000000"/>
                </a:solidFill>
              </a:defRPr>
            </a:pPr>
            <a:r>
              <a:rPr sz="4500" cap="all" spc="720">
                <a:solidFill>
                  <a:srgbClr val="FFFFFF"/>
                </a:solidFill>
              </a:rPr>
              <a:t>L'écureuil </a:t>
            </a:r>
          </a:p>
        </p:txBody>
      </p:sp>
      <p:sp>
        <p:nvSpPr>
          <p:cNvPr id="94" name="Shape 94"/>
          <p:cNvSpPr/>
          <p:nvPr/>
        </p:nvSpPr>
        <p:spPr>
          <a:xfrm>
            <a:off x="931187" y="2150835"/>
            <a:ext cx="11142426" cy="35941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a:defRPr sz="1800">
                <a:solidFill>
                  <a:srgbClr val="000000"/>
                </a:solidFill>
              </a:defRPr>
            </a:pPr>
            <a:r>
              <a:rPr sz="4000">
                <a:solidFill>
                  <a:srgbClr val="FFFFFF"/>
                </a:solidFill>
              </a:rPr>
              <a:t>Il appartient à la famille des sciuridae. L'écureuil est un rongeur.Il préfère habiter dans des forêts conifères. Son plus grand prédateur est la marte .Il mange des noix et des graine. Il fait des provisions de noix pour l'hiver .</a:t>
            </a:r>
          </a:p>
        </p:txBody>
      </p:sp>
      <p:pic>
        <p:nvPicPr>
          <p:cNvPr id="95" name="F7EECAC5-70AF-4EE5-B9DC-7A68CE82945F-L0-001.jpeg"/>
          <p:cNvPicPr/>
          <p:nvPr/>
        </p:nvPicPr>
        <p:blipFill>
          <a:blip r:embed="rId2">
            <a:extLst/>
          </a:blip>
          <a:stretch>
            <a:fillRect/>
          </a:stretch>
        </p:blipFill>
        <p:spPr>
          <a:xfrm>
            <a:off x="692262" y="5863771"/>
            <a:ext cx="4787962" cy="3180367"/>
          </a:xfrm>
          <a:prstGeom prst="rect">
            <a:avLst/>
          </a:prstGeom>
          <a:ln w="12700">
            <a:miter lim="400000"/>
          </a:ln>
        </p:spPr>
      </p:pic>
      <p:sp>
        <p:nvSpPr>
          <p:cNvPr id="96" name="Shape 96"/>
          <p:cNvSpPr/>
          <p:nvPr/>
        </p:nvSpPr>
        <p:spPr>
          <a:xfrm>
            <a:off x="5641981" y="6984054"/>
            <a:ext cx="3007737" cy="939801"/>
          </a:xfrm>
          <a:prstGeom prst="rect">
            <a:avLst/>
          </a:prstGeom>
          <a:gradFill>
            <a:gsLst>
              <a:gs pos="0">
                <a:srgbClr val="A6AAA8">
                  <a:alpha val="44000"/>
                </a:srgbClr>
              </a:gs>
              <a:gs pos="100000">
                <a:srgbClr val="53585F">
                  <a:alpha val="30000"/>
                </a:srgbClr>
              </a:gs>
            </a:gsLst>
            <a:lin ang="5400000"/>
          </a:gradFill>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defRPr sz="2400" cap="all" spc="384">
                <a:solidFill>
                  <a:srgbClr val="55D7FF"/>
                </a:solidFill>
                <a:latin typeface="Avenir Medium"/>
                <a:ea typeface="Avenir Medium"/>
                <a:cs typeface="Avenir Medium"/>
                <a:sym typeface="Avenir Medium"/>
              </a:defRPr>
            </a:lvl1pPr>
          </a:lstStyle>
          <a:p>
            <a:pPr lvl="0">
              <a:defRPr sz="1800" cap="none" spc="0">
                <a:solidFill>
                  <a:srgbClr val="000000"/>
                </a:solidFill>
              </a:defRPr>
            </a:pPr>
            <a:r>
              <a:rPr sz="2400" cap="all" spc="384">
                <a:solidFill>
                  <a:srgbClr val="55D7FF"/>
                </a:solidFill>
              </a:rPr>
              <a:t>Forêt de conifère</a:t>
            </a:r>
          </a:p>
        </p:txBody>
      </p:sp>
    </p:spTree>
  </p:cSld>
  <p:clrMapOvr>
    <a:masterClrMapping/>
  </p:clrMapOvr>
  <p:transition spd="slow">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Shape 98"/>
          <p:cNvSpPr>
            <a:spLocks noGrp="1"/>
          </p:cNvSpPr>
          <p:nvPr>
            <p:ph type="title"/>
          </p:nvPr>
        </p:nvSpPr>
        <p:spPr>
          <a:prstGeom prst="rect">
            <a:avLst/>
          </a:prstGeom>
        </p:spPr>
        <p:txBody>
          <a:bodyPr/>
          <a:lstStyle/>
          <a:p>
            <a:pPr lvl="0">
              <a:defRPr sz="1800" cap="none" spc="0">
                <a:solidFill>
                  <a:srgbClr val="000000"/>
                </a:solidFill>
              </a:defRPr>
            </a:pPr>
            <a:r>
              <a:rPr sz="4500" cap="all" spc="720">
                <a:solidFill>
                  <a:srgbClr val="FFFFFF"/>
                </a:solidFill>
              </a:rPr>
              <a:t>L'original </a:t>
            </a:r>
          </a:p>
        </p:txBody>
      </p:sp>
      <p:sp>
        <p:nvSpPr>
          <p:cNvPr id="99" name="Shape 99"/>
          <p:cNvSpPr/>
          <p:nvPr/>
        </p:nvSpPr>
        <p:spPr>
          <a:xfrm>
            <a:off x="729415" y="2216923"/>
            <a:ext cx="10068844" cy="35941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a:defRPr sz="1800">
                <a:solidFill>
                  <a:srgbClr val="000000"/>
                </a:solidFill>
              </a:defRPr>
            </a:pPr>
            <a:r>
              <a:rPr sz="4000">
                <a:solidFill>
                  <a:srgbClr val="FFFFFF"/>
                </a:solidFill>
              </a:rPr>
              <a:t>Il fait partie de la famille des cervidés.Il est répondu sur la côte nord du golfe Saint-Laurent.L'orignal à des pattes en forme d'échasse qui sont très utile pour avancer dans d'épaisse couche de neige.</a:t>
            </a:r>
          </a:p>
        </p:txBody>
      </p:sp>
      <p:pic>
        <p:nvPicPr>
          <p:cNvPr id="100" name="85AC2538-1BA3-477B-B346-5CFFCDD1712E-L0-001.jpeg"/>
          <p:cNvPicPr/>
          <p:nvPr/>
        </p:nvPicPr>
        <p:blipFill>
          <a:blip r:embed="rId2">
            <a:extLst/>
          </a:blip>
          <a:stretch>
            <a:fillRect/>
          </a:stretch>
        </p:blipFill>
        <p:spPr>
          <a:xfrm>
            <a:off x="2292385" y="5995946"/>
            <a:ext cx="6442643" cy="3579247"/>
          </a:xfrm>
          <a:prstGeom prst="rect">
            <a:avLst/>
          </a:prstGeom>
          <a:ln w="12700">
            <a:miter lim="400000"/>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Shape 102"/>
          <p:cNvSpPr>
            <a:spLocks noGrp="1"/>
          </p:cNvSpPr>
          <p:nvPr>
            <p:ph type="title"/>
          </p:nvPr>
        </p:nvSpPr>
        <p:spPr>
          <a:xfrm>
            <a:off x="660400" y="2617508"/>
            <a:ext cx="11684000" cy="2222501"/>
          </a:xfrm>
          <a:prstGeom prst="rect">
            <a:avLst/>
          </a:prstGeom>
        </p:spPr>
        <p:txBody>
          <a:bodyPr/>
          <a:lstStyle>
            <a:lvl1pPr defTabSz="578358">
              <a:defRPr sz="6138" spc="982"/>
            </a:lvl1pPr>
          </a:lstStyle>
          <a:p>
            <a:pPr lvl="0">
              <a:defRPr sz="1800" cap="none" spc="0">
                <a:solidFill>
                  <a:srgbClr val="000000"/>
                </a:solidFill>
              </a:defRPr>
            </a:pPr>
            <a:r>
              <a:rPr sz="6138" cap="all" spc="982">
                <a:solidFill>
                  <a:srgbClr val="FFFFFF"/>
                </a:solidFill>
              </a:rPr>
              <a:t>Le fleuve Saint-Laurent </a:t>
            </a:r>
          </a:p>
        </p:txBody>
      </p:sp>
      <p:sp>
        <p:nvSpPr>
          <p:cNvPr id="103" name="Shape 103"/>
          <p:cNvSpPr>
            <a:spLocks noGrp="1"/>
          </p:cNvSpPr>
          <p:nvPr>
            <p:ph type="body" idx="1"/>
          </p:nvPr>
        </p:nvSpPr>
        <p:spPr>
          <a:prstGeom prst="rect">
            <a:avLst/>
          </a:prstGeom>
        </p:spPr>
        <p:txBody>
          <a:bodyPr/>
          <a:lstStyle/>
          <a:p>
            <a:pPr lvl="0"/>
            <a:endParaRPr/>
          </a:p>
        </p:txBody>
      </p:sp>
    </p:spTree>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Shape 105"/>
          <p:cNvSpPr>
            <a:spLocks noGrp="1"/>
          </p:cNvSpPr>
          <p:nvPr>
            <p:ph type="title"/>
          </p:nvPr>
        </p:nvSpPr>
        <p:spPr>
          <a:prstGeom prst="rect">
            <a:avLst/>
          </a:prstGeom>
        </p:spPr>
        <p:txBody>
          <a:bodyPr/>
          <a:lstStyle/>
          <a:p>
            <a:pPr lvl="0">
              <a:defRPr sz="1800" cap="none" spc="0">
                <a:solidFill>
                  <a:srgbClr val="000000"/>
                </a:solidFill>
              </a:defRPr>
            </a:pPr>
            <a:r>
              <a:rPr sz="4500" cap="all" spc="720">
                <a:solidFill>
                  <a:srgbClr val="FFFFFF"/>
                </a:solidFill>
              </a:rPr>
              <a:t>Le fleuve Saint-Laurent  </a:t>
            </a:r>
          </a:p>
        </p:txBody>
      </p:sp>
      <p:sp>
        <p:nvSpPr>
          <p:cNvPr id="106" name="Shape 106"/>
          <p:cNvSpPr/>
          <p:nvPr/>
        </p:nvSpPr>
        <p:spPr>
          <a:xfrm>
            <a:off x="564402" y="2031999"/>
            <a:ext cx="10103117" cy="56896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a:defRPr sz="1800">
                <a:solidFill>
                  <a:srgbClr val="000000"/>
                </a:solidFill>
              </a:defRPr>
            </a:pPr>
            <a:r>
              <a:rPr sz="4000">
                <a:solidFill>
                  <a:srgbClr val="FFFFFF"/>
                </a:solidFill>
              </a:rPr>
              <a:t>Le fleuve Saint-Laurent est un long cours d'eau qui relie les Grands-Lacs de l'Amérique du Nord à l'Océan Atlantique au Canada .Le fleuve Saint-Laurent borde en partie la province de l'Ontario au Sud et traverse le Québec tout entier. il est le plus grand fleuve au monde .</a:t>
            </a:r>
          </a:p>
        </p:txBody>
      </p:sp>
      <p:pic>
        <p:nvPicPr>
          <p:cNvPr id="107" name="85BD6278-81E9-4E9B-80DA-9FC873AC74C2-L0-001.jpeg"/>
          <p:cNvPicPr/>
          <p:nvPr/>
        </p:nvPicPr>
        <p:blipFill>
          <a:blip r:embed="rId2">
            <a:extLst/>
          </a:blip>
          <a:stretch>
            <a:fillRect/>
          </a:stretch>
        </p:blipFill>
        <p:spPr>
          <a:xfrm>
            <a:off x="8276733" y="7307364"/>
            <a:ext cx="2868079" cy="2132502"/>
          </a:xfrm>
          <a:prstGeom prst="rect">
            <a:avLst/>
          </a:prstGeom>
          <a:ln w="12700">
            <a:miter lim="400000"/>
          </a:ln>
        </p:spPr>
      </p:pic>
    </p:spTree>
  </p:cSld>
  <p:clrMapOvr>
    <a:masterClrMapping/>
  </p:clrMapOvr>
  <p:transition spd="slow">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hape 109"/>
          <p:cNvSpPr>
            <a:spLocks noGrp="1"/>
          </p:cNvSpPr>
          <p:nvPr>
            <p:ph type="title"/>
          </p:nvPr>
        </p:nvSpPr>
        <p:spPr>
          <a:xfrm>
            <a:off x="660400" y="6582040"/>
            <a:ext cx="10334975" cy="2249127"/>
          </a:xfrm>
          <a:prstGeom prst="rect">
            <a:avLst/>
          </a:prstGeom>
          <a:gradFill>
            <a:gsLst>
              <a:gs pos="0">
                <a:srgbClr val="FF2600"/>
              </a:gs>
              <a:gs pos="100000">
                <a:srgbClr val="D51E00">
                  <a:alpha val="60000"/>
                </a:srgbClr>
              </a:gs>
            </a:gsLst>
            <a:lin ang="5400000"/>
          </a:gradFill>
        </p:spPr>
        <p:txBody>
          <a:bodyPr/>
          <a:lstStyle>
            <a:lvl1pPr algn="ctr">
              <a:defRPr sz="2400" spc="384">
                <a:latin typeface="Avenir Medium"/>
                <a:ea typeface="Avenir Medium"/>
                <a:cs typeface="Avenir Medium"/>
                <a:sym typeface="Avenir Medium"/>
              </a:defRPr>
            </a:lvl1pPr>
          </a:lstStyle>
          <a:p>
            <a:pPr lvl="0">
              <a:defRPr sz="1800" cap="none" spc="0">
                <a:solidFill>
                  <a:srgbClr val="000000"/>
                </a:solidFill>
              </a:defRPr>
            </a:pPr>
            <a:r>
              <a:rPr sz="2400" cap="all" spc="384">
                <a:solidFill>
                  <a:srgbClr val="FFFFFF"/>
                </a:solidFill>
              </a:rPr>
              <a:t>fin</a:t>
            </a:r>
          </a:p>
        </p:txBody>
      </p:sp>
      <p:pic>
        <p:nvPicPr>
          <p:cNvPr id="110" name="715672F1-95C3-44E2-836B-981270F571B6-L0-001.png"/>
          <p:cNvPicPr/>
          <p:nvPr/>
        </p:nvPicPr>
        <p:blipFill>
          <a:blip r:embed="rId2">
            <a:extLst/>
          </a:blip>
          <a:stretch>
            <a:fillRect/>
          </a:stretch>
        </p:blipFill>
        <p:spPr>
          <a:xfrm>
            <a:off x="7300239" y="3048247"/>
            <a:ext cx="3895043" cy="3349361"/>
          </a:xfrm>
          <a:prstGeom prst="rect">
            <a:avLst/>
          </a:prstGeom>
          <a:ln w="12700">
            <a:miter lim="400000"/>
          </a:ln>
        </p:spPr>
      </p:pic>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hape 39"/>
          <p:cNvSpPr>
            <a:spLocks noGrp="1"/>
          </p:cNvSpPr>
          <p:nvPr>
            <p:ph type="title"/>
          </p:nvPr>
        </p:nvSpPr>
        <p:spPr>
          <a:xfrm>
            <a:off x="125425" y="212268"/>
            <a:ext cx="13687280" cy="8033326"/>
          </a:xfrm>
          <a:prstGeom prst="rect">
            <a:avLst/>
          </a:prstGeom>
        </p:spPr>
        <p:txBody>
          <a:bodyPr/>
          <a:lstStyle/>
          <a:p>
            <a:pPr lvl="0">
              <a:defRPr sz="1800" cap="none" spc="0">
                <a:solidFill>
                  <a:srgbClr val="000000"/>
                </a:solidFill>
              </a:defRPr>
            </a:pPr>
            <a:r>
              <a:rPr sz="4500" cap="all" spc="720" dirty="0">
                <a:solidFill>
                  <a:srgbClr val="FFFFFF"/>
                </a:solidFill>
              </a:rPr>
              <a:t>Animaux</a:t>
            </a:r>
            <a:endParaRPr sz="4500" cap="all" spc="720" dirty="0">
              <a:solidFill>
                <a:srgbClr val="FFFFFF"/>
              </a:solidFill>
            </a:endParaRPr>
          </a:p>
        </p:txBody>
      </p:sp>
      <p:pic>
        <p:nvPicPr>
          <p:cNvPr id="40" name="pasted-image.jpg"/>
          <p:cNvPicPr/>
          <p:nvPr/>
        </p:nvPicPr>
        <p:blipFill>
          <a:blip r:embed="rId2">
            <a:extLst/>
          </a:blip>
          <a:stretch>
            <a:fillRect/>
          </a:stretch>
        </p:blipFill>
        <p:spPr>
          <a:xfrm>
            <a:off x="7545966" y="267673"/>
            <a:ext cx="4117726" cy="2106254"/>
          </a:xfrm>
          <a:prstGeom prst="rect">
            <a:avLst/>
          </a:prstGeom>
          <a:ln w="12700">
            <a:miter lim="400000"/>
          </a:ln>
        </p:spPr>
      </p:pic>
      <p:pic>
        <p:nvPicPr>
          <p:cNvPr id="41" name="B5660782-032E-492A-A1A0-532ACC63F537-L0-001.jpeg"/>
          <p:cNvPicPr/>
          <p:nvPr/>
        </p:nvPicPr>
        <p:blipFill>
          <a:blip r:embed="rId3">
            <a:extLst/>
          </a:blip>
          <a:srcRect/>
          <a:stretch>
            <a:fillRect/>
          </a:stretch>
        </p:blipFill>
        <p:spPr>
          <a:xfrm>
            <a:off x="4917643" y="669420"/>
            <a:ext cx="2267577" cy="3346630"/>
          </a:xfrm>
          <a:prstGeom prst="rect">
            <a:avLst/>
          </a:prstGeom>
          <a:ln w="12700">
            <a:miter lim="400000"/>
          </a:ln>
        </p:spPr>
      </p:pic>
      <p:pic>
        <p:nvPicPr>
          <p:cNvPr id="42" name="89A9C80B-D456-4487-8D67-10440E9AF31B-L0-001.jpeg"/>
          <p:cNvPicPr/>
          <p:nvPr/>
        </p:nvPicPr>
        <p:blipFill>
          <a:blip r:embed="rId4">
            <a:extLst/>
          </a:blip>
          <a:stretch>
            <a:fillRect/>
          </a:stretch>
        </p:blipFill>
        <p:spPr>
          <a:xfrm>
            <a:off x="136555" y="1099377"/>
            <a:ext cx="4420511" cy="2486537"/>
          </a:xfrm>
          <a:prstGeom prst="rect">
            <a:avLst/>
          </a:prstGeom>
          <a:ln w="12700">
            <a:miter lim="400000"/>
          </a:ln>
        </p:spPr>
      </p:pic>
      <p:pic>
        <p:nvPicPr>
          <p:cNvPr id="43" name="D2071EFD-13F5-4131-B0F3-81528E1611F0-L0-001.jpeg"/>
          <p:cNvPicPr/>
          <p:nvPr/>
        </p:nvPicPr>
        <p:blipFill>
          <a:blip r:embed="rId5">
            <a:extLst/>
          </a:blip>
          <a:stretch>
            <a:fillRect/>
          </a:stretch>
        </p:blipFill>
        <p:spPr>
          <a:xfrm>
            <a:off x="8718610" y="3072925"/>
            <a:ext cx="4154535" cy="2799796"/>
          </a:xfrm>
          <a:prstGeom prst="rect">
            <a:avLst/>
          </a:prstGeom>
          <a:ln w="12700">
            <a:miter lim="400000"/>
          </a:ln>
        </p:spPr>
      </p:pic>
      <p:pic>
        <p:nvPicPr>
          <p:cNvPr id="44" name="E05F2BF8-FE49-4330-8760-F967B41FCE7D-L0-001.jpeg"/>
          <p:cNvPicPr/>
          <p:nvPr/>
        </p:nvPicPr>
        <p:blipFill>
          <a:blip r:embed="rId6">
            <a:extLst/>
          </a:blip>
          <a:stretch>
            <a:fillRect/>
          </a:stretch>
        </p:blipFill>
        <p:spPr>
          <a:xfrm>
            <a:off x="222395" y="3905587"/>
            <a:ext cx="4083814" cy="2295941"/>
          </a:xfrm>
          <a:prstGeom prst="rect">
            <a:avLst/>
          </a:prstGeom>
          <a:ln w="12700">
            <a:miter lim="400000"/>
          </a:ln>
        </p:spPr>
      </p:pic>
      <p:pic>
        <p:nvPicPr>
          <p:cNvPr id="45" name="74A33D19-FDD5-432C-8471-F4C36A2E46D3-L0-001.jpeg"/>
          <p:cNvPicPr/>
          <p:nvPr/>
        </p:nvPicPr>
        <p:blipFill>
          <a:blip r:embed="rId7">
            <a:extLst/>
          </a:blip>
          <a:srcRect/>
          <a:stretch>
            <a:fillRect/>
          </a:stretch>
        </p:blipFill>
        <p:spPr>
          <a:xfrm>
            <a:off x="8698590" y="6571719"/>
            <a:ext cx="4194468" cy="2330260"/>
          </a:xfrm>
          <a:prstGeom prst="rect">
            <a:avLst/>
          </a:prstGeom>
          <a:ln w="12700">
            <a:miter lim="400000"/>
          </a:ln>
        </p:spPr>
      </p:pic>
      <p:pic>
        <p:nvPicPr>
          <p:cNvPr id="46" name="FAC58D2A-4B4D-479E-93D7-436B08CA6467-L0-001.jpeg"/>
          <p:cNvPicPr/>
          <p:nvPr/>
        </p:nvPicPr>
        <p:blipFill>
          <a:blip r:embed="rId8">
            <a:extLst/>
          </a:blip>
          <a:srcRect/>
          <a:stretch>
            <a:fillRect/>
          </a:stretch>
        </p:blipFill>
        <p:spPr>
          <a:xfrm>
            <a:off x="4679156" y="4344708"/>
            <a:ext cx="3646679" cy="2630871"/>
          </a:xfrm>
          <a:prstGeom prst="rect">
            <a:avLst/>
          </a:prstGeom>
          <a:ln w="12700">
            <a:miter lim="400000"/>
          </a:ln>
        </p:spPr>
      </p:pic>
      <p:pic>
        <p:nvPicPr>
          <p:cNvPr id="47" name="B66BFCE2-A64F-48B3-8BFA-9B6A04061B84-L0-001.jpeg"/>
          <p:cNvPicPr/>
          <p:nvPr/>
        </p:nvPicPr>
        <p:blipFill>
          <a:blip r:embed="rId9">
            <a:extLst/>
          </a:blip>
          <a:stretch>
            <a:fillRect/>
          </a:stretch>
        </p:blipFill>
        <p:spPr>
          <a:xfrm>
            <a:off x="347781" y="6521201"/>
            <a:ext cx="3998058" cy="2998543"/>
          </a:xfrm>
          <a:prstGeom prst="rect">
            <a:avLst/>
          </a:prstGeom>
          <a:ln w="12700">
            <a:miter lim="400000"/>
          </a:ln>
        </p:spPr>
      </p:pic>
      <p:pic>
        <p:nvPicPr>
          <p:cNvPr id="48" name="D5C57064-DD91-4678-A168-44DDCE4C9984-L0-001.jpeg"/>
          <p:cNvPicPr/>
          <p:nvPr/>
        </p:nvPicPr>
        <p:blipFill>
          <a:blip r:embed="rId10">
            <a:extLst/>
          </a:blip>
          <a:stretch>
            <a:fillRect/>
          </a:stretch>
        </p:blipFill>
        <p:spPr>
          <a:xfrm>
            <a:off x="5201943" y="7163897"/>
            <a:ext cx="3233572" cy="2425179"/>
          </a:xfrm>
          <a:prstGeom prst="rect">
            <a:avLst/>
          </a:prstGeom>
          <a:ln w="12700">
            <a:miter lim="400000"/>
          </a:ln>
        </p:spPr>
      </p:pic>
    </p:spTree>
  </p:cSld>
  <p:clrMapOvr>
    <a:masterClrMapping/>
  </p:clrMapOvr>
  <p:transition>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hape 50"/>
          <p:cNvSpPr>
            <a:spLocks noGrp="1"/>
          </p:cNvSpPr>
          <p:nvPr>
            <p:ph type="title"/>
          </p:nvPr>
        </p:nvSpPr>
        <p:spPr>
          <a:prstGeom prst="rect">
            <a:avLst/>
          </a:prstGeom>
        </p:spPr>
        <p:txBody>
          <a:bodyPr/>
          <a:lstStyle/>
          <a:p>
            <a:pPr lvl="0">
              <a:defRPr sz="1800" cap="none" spc="0">
                <a:solidFill>
                  <a:srgbClr val="000000"/>
                </a:solidFill>
              </a:defRPr>
            </a:pPr>
            <a:r>
              <a:rPr sz="4500" cap="all" spc="720" dirty="0" smtClean="0">
                <a:solidFill>
                  <a:srgbClr val="FFFFFF"/>
                </a:solidFill>
              </a:rPr>
              <a:t>l'anguille</a:t>
            </a:r>
            <a:r>
              <a:rPr sz="4500" cap="all" spc="720" dirty="0" smtClean="0">
                <a:solidFill>
                  <a:srgbClr val="FFFFFF"/>
                </a:solidFill>
              </a:rPr>
              <a:t> </a:t>
            </a:r>
            <a:r>
              <a:rPr sz="4500" cap="all" spc="720" dirty="0">
                <a:solidFill>
                  <a:srgbClr val="FFFFFF"/>
                </a:solidFill>
              </a:rPr>
              <a:t>d'Amérique</a:t>
            </a:r>
            <a:r>
              <a:rPr sz="4500" cap="all" spc="720" dirty="0">
                <a:solidFill>
                  <a:srgbClr val="FFFFFF"/>
                </a:solidFill>
              </a:rPr>
              <a:t> </a:t>
            </a:r>
          </a:p>
        </p:txBody>
      </p:sp>
      <p:sp>
        <p:nvSpPr>
          <p:cNvPr id="51" name="Shape 51"/>
          <p:cNvSpPr/>
          <p:nvPr/>
        </p:nvSpPr>
        <p:spPr>
          <a:xfrm>
            <a:off x="401013" y="3058199"/>
            <a:ext cx="12674846" cy="318035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a:defRPr sz="1800">
                <a:solidFill>
                  <a:srgbClr val="000000"/>
                </a:solidFill>
              </a:defRPr>
            </a:pPr>
            <a:r>
              <a:rPr sz="4000" dirty="0" smtClean="0">
                <a:solidFill>
                  <a:srgbClr val="FFFFFF"/>
                </a:solidFill>
              </a:rPr>
              <a:t>L</a:t>
            </a:r>
            <a:r>
              <a:rPr lang="fr-CA" sz="4000" dirty="0" smtClean="0">
                <a:solidFill>
                  <a:srgbClr val="FFFFFF"/>
                </a:solidFill>
              </a:rPr>
              <a:t>'</a:t>
            </a:r>
            <a:r>
              <a:rPr sz="4000" dirty="0" smtClean="0">
                <a:solidFill>
                  <a:srgbClr val="FFFFFF"/>
                </a:solidFill>
              </a:rPr>
              <a:t>anguille</a:t>
            </a:r>
            <a:r>
              <a:rPr sz="4000" dirty="0" smtClean="0">
                <a:solidFill>
                  <a:srgbClr val="FFFFFF"/>
                </a:solidFill>
              </a:rPr>
              <a:t>  </a:t>
            </a:r>
            <a:r>
              <a:rPr sz="4000" dirty="0">
                <a:solidFill>
                  <a:srgbClr val="FFFFFF"/>
                </a:solidFill>
              </a:rPr>
              <a:t>d'Amérique</a:t>
            </a:r>
            <a:r>
              <a:rPr sz="4000" dirty="0">
                <a:solidFill>
                  <a:srgbClr val="FFFFFF"/>
                </a:solidFill>
              </a:rPr>
              <a:t>  </a:t>
            </a:r>
            <a:r>
              <a:rPr sz="4000" dirty="0">
                <a:solidFill>
                  <a:srgbClr val="FFFFFF"/>
                </a:solidFill>
              </a:rPr>
              <a:t>est</a:t>
            </a:r>
            <a:r>
              <a:rPr sz="4000" dirty="0">
                <a:solidFill>
                  <a:srgbClr val="FFFFFF"/>
                </a:solidFill>
              </a:rPr>
              <a:t> </a:t>
            </a:r>
            <a:r>
              <a:rPr sz="4000" dirty="0" err="1">
                <a:solidFill>
                  <a:srgbClr val="FFFFFF"/>
                </a:solidFill>
              </a:rPr>
              <a:t>une</a:t>
            </a:r>
            <a:r>
              <a:rPr sz="4000" dirty="0">
                <a:solidFill>
                  <a:srgbClr val="FFFFFF"/>
                </a:solidFill>
              </a:rPr>
              <a:t> </a:t>
            </a:r>
            <a:r>
              <a:rPr sz="4000" dirty="0" err="1">
                <a:solidFill>
                  <a:srgbClr val="FFFFFF"/>
                </a:solidFill>
              </a:rPr>
              <a:t>espèce</a:t>
            </a:r>
            <a:r>
              <a:rPr sz="4000" dirty="0">
                <a:solidFill>
                  <a:srgbClr val="FFFFFF"/>
                </a:solidFill>
              </a:rPr>
              <a:t> unique. </a:t>
            </a:r>
            <a:r>
              <a:rPr sz="4000" dirty="0" err="1">
                <a:solidFill>
                  <a:srgbClr val="FFFFFF"/>
                </a:solidFill>
              </a:rPr>
              <a:t>C'est</a:t>
            </a:r>
            <a:r>
              <a:rPr sz="4000" dirty="0">
                <a:solidFill>
                  <a:srgbClr val="FFFFFF"/>
                </a:solidFill>
              </a:rPr>
              <a:t> un </a:t>
            </a:r>
            <a:r>
              <a:rPr sz="4000" dirty="0" err="1">
                <a:solidFill>
                  <a:srgbClr val="FFFFFF"/>
                </a:solidFill>
              </a:rPr>
              <a:t>poisson</a:t>
            </a:r>
            <a:r>
              <a:rPr sz="4000" dirty="0">
                <a:solidFill>
                  <a:srgbClr val="FFFFFF"/>
                </a:solidFill>
              </a:rPr>
              <a:t> </a:t>
            </a:r>
            <a:r>
              <a:rPr sz="4000" dirty="0" err="1">
                <a:solidFill>
                  <a:srgbClr val="FFFFFF"/>
                </a:solidFill>
              </a:rPr>
              <a:t>catadrome</a:t>
            </a:r>
            <a:r>
              <a:rPr sz="4000" dirty="0">
                <a:solidFill>
                  <a:srgbClr val="FFFFFF"/>
                </a:solidFill>
              </a:rPr>
              <a:t>. La </a:t>
            </a:r>
            <a:r>
              <a:rPr sz="4000" dirty="0" err="1">
                <a:solidFill>
                  <a:srgbClr val="FFFFFF"/>
                </a:solidFill>
              </a:rPr>
              <a:t>l'anguille</a:t>
            </a:r>
            <a:r>
              <a:rPr sz="4000" dirty="0">
                <a:solidFill>
                  <a:srgbClr val="FFFFFF"/>
                </a:solidFill>
              </a:rPr>
              <a:t> </a:t>
            </a:r>
            <a:r>
              <a:rPr sz="4000" dirty="0" err="1">
                <a:solidFill>
                  <a:srgbClr val="FFFFFF"/>
                </a:solidFill>
              </a:rPr>
              <a:t>d'Amérique</a:t>
            </a:r>
            <a:r>
              <a:rPr sz="4000" dirty="0">
                <a:solidFill>
                  <a:srgbClr val="FFFFFF"/>
                </a:solidFill>
              </a:rPr>
              <a:t> </a:t>
            </a:r>
            <a:r>
              <a:rPr sz="4000" dirty="0" err="1">
                <a:solidFill>
                  <a:srgbClr val="FFFFFF"/>
                </a:solidFill>
              </a:rPr>
              <a:t>naît</a:t>
            </a:r>
            <a:r>
              <a:rPr sz="4000" dirty="0">
                <a:solidFill>
                  <a:srgbClr val="FFFFFF"/>
                </a:solidFill>
              </a:rPr>
              <a:t> </a:t>
            </a:r>
            <a:r>
              <a:rPr sz="4000" dirty="0" err="1">
                <a:solidFill>
                  <a:srgbClr val="FFFFFF"/>
                </a:solidFill>
              </a:rPr>
              <a:t>dans</a:t>
            </a:r>
            <a:r>
              <a:rPr sz="4000" dirty="0">
                <a:solidFill>
                  <a:srgbClr val="FFFFFF"/>
                </a:solidFill>
              </a:rPr>
              <a:t> la </a:t>
            </a:r>
            <a:r>
              <a:rPr sz="4000" dirty="0" err="1">
                <a:solidFill>
                  <a:srgbClr val="FFFFFF"/>
                </a:solidFill>
              </a:rPr>
              <a:t>mer</a:t>
            </a:r>
            <a:r>
              <a:rPr sz="4000" dirty="0">
                <a:solidFill>
                  <a:srgbClr val="FFFFFF"/>
                </a:solidFill>
              </a:rPr>
              <a:t> </a:t>
            </a:r>
            <a:r>
              <a:rPr sz="4000" dirty="0" err="1">
                <a:solidFill>
                  <a:srgbClr val="FFFFFF"/>
                </a:solidFill>
              </a:rPr>
              <a:t>Sangasses</a:t>
            </a:r>
            <a:r>
              <a:rPr sz="4000" dirty="0">
                <a:solidFill>
                  <a:srgbClr val="FFFFFF"/>
                </a:solidFill>
              </a:rPr>
              <a:t> </a:t>
            </a:r>
            <a:r>
              <a:rPr sz="4000" dirty="0" err="1">
                <a:solidFill>
                  <a:srgbClr val="FFFFFF"/>
                </a:solidFill>
              </a:rPr>
              <a:t>mais</a:t>
            </a:r>
            <a:r>
              <a:rPr sz="4000" dirty="0">
                <a:solidFill>
                  <a:srgbClr val="FFFFFF"/>
                </a:solidFill>
              </a:rPr>
              <a:t>, à </a:t>
            </a:r>
            <a:r>
              <a:rPr sz="4000" dirty="0" err="1">
                <a:solidFill>
                  <a:srgbClr val="FFFFFF"/>
                </a:solidFill>
              </a:rPr>
              <a:t>l'âge</a:t>
            </a:r>
            <a:r>
              <a:rPr sz="4000" dirty="0">
                <a:solidFill>
                  <a:srgbClr val="FFFFFF"/>
                </a:solidFill>
              </a:rPr>
              <a:t> de 2 </a:t>
            </a:r>
            <a:r>
              <a:rPr sz="4000" dirty="0" err="1">
                <a:solidFill>
                  <a:srgbClr val="FFFFFF"/>
                </a:solidFill>
              </a:rPr>
              <a:t>ans</a:t>
            </a:r>
            <a:r>
              <a:rPr sz="4000" dirty="0">
                <a:solidFill>
                  <a:srgbClr val="FFFFFF"/>
                </a:solidFill>
              </a:rPr>
              <a:t> </a:t>
            </a:r>
            <a:r>
              <a:rPr sz="4000" dirty="0" err="1">
                <a:solidFill>
                  <a:srgbClr val="FFFFFF"/>
                </a:solidFill>
              </a:rPr>
              <a:t>elles</a:t>
            </a:r>
            <a:r>
              <a:rPr sz="4000" dirty="0">
                <a:solidFill>
                  <a:srgbClr val="FFFFFF"/>
                </a:solidFill>
              </a:rPr>
              <a:t> font un long voyage </a:t>
            </a:r>
            <a:r>
              <a:rPr sz="4000" dirty="0" err="1">
                <a:solidFill>
                  <a:srgbClr val="FFFFFF"/>
                </a:solidFill>
              </a:rPr>
              <a:t>dans</a:t>
            </a:r>
            <a:r>
              <a:rPr sz="4000" dirty="0">
                <a:solidFill>
                  <a:srgbClr val="FFFFFF"/>
                </a:solidFill>
              </a:rPr>
              <a:t> le </a:t>
            </a:r>
            <a:r>
              <a:rPr sz="4000" dirty="0" err="1">
                <a:solidFill>
                  <a:srgbClr val="FFFFFF"/>
                </a:solidFill>
              </a:rPr>
              <a:t>fleuve</a:t>
            </a:r>
            <a:r>
              <a:rPr sz="4000" dirty="0">
                <a:solidFill>
                  <a:srgbClr val="FFFFFF"/>
                </a:solidFill>
              </a:rPr>
              <a:t> Saint-Laurent. </a:t>
            </a:r>
            <a:r>
              <a:rPr sz="4000" dirty="0" err="1">
                <a:solidFill>
                  <a:srgbClr val="FFFFFF"/>
                </a:solidFill>
              </a:rPr>
              <a:t>Puis</a:t>
            </a:r>
            <a:r>
              <a:rPr sz="4000" dirty="0">
                <a:solidFill>
                  <a:srgbClr val="FFFFFF"/>
                </a:solidFill>
              </a:rPr>
              <a:t>, à </a:t>
            </a:r>
            <a:r>
              <a:rPr sz="4000" dirty="0" err="1">
                <a:solidFill>
                  <a:srgbClr val="FFFFFF"/>
                </a:solidFill>
              </a:rPr>
              <a:t>l'âge</a:t>
            </a:r>
            <a:r>
              <a:rPr sz="4000" dirty="0">
                <a:solidFill>
                  <a:srgbClr val="FFFFFF"/>
                </a:solidFill>
              </a:rPr>
              <a:t> de 12 à 18  </a:t>
            </a:r>
            <a:r>
              <a:rPr sz="4000" dirty="0" err="1">
                <a:solidFill>
                  <a:srgbClr val="FFFFFF"/>
                </a:solidFill>
              </a:rPr>
              <a:t>ans</a:t>
            </a:r>
            <a:r>
              <a:rPr sz="4000" dirty="0">
                <a:solidFill>
                  <a:srgbClr val="FFFFFF"/>
                </a:solidFill>
              </a:rPr>
              <a:t> </a:t>
            </a:r>
            <a:r>
              <a:rPr sz="4000" dirty="0" err="1">
                <a:solidFill>
                  <a:srgbClr val="FFFFFF"/>
                </a:solidFill>
              </a:rPr>
              <a:t>il</a:t>
            </a:r>
            <a:r>
              <a:rPr sz="4000" dirty="0">
                <a:solidFill>
                  <a:srgbClr val="FFFFFF"/>
                </a:solidFill>
              </a:rPr>
              <a:t> vas au lac Ontario .</a:t>
            </a:r>
          </a:p>
        </p:txBody>
      </p:sp>
      <p:pic>
        <p:nvPicPr>
          <p:cNvPr id="52" name="99933E9E-34CD-489C-8403-A7833C80EF5F-L0-001.jpeg"/>
          <p:cNvPicPr/>
          <p:nvPr/>
        </p:nvPicPr>
        <p:blipFill>
          <a:blip r:embed="rId2">
            <a:extLst/>
          </a:blip>
          <a:stretch>
            <a:fillRect/>
          </a:stretch>
        </p:blipFill>
        <p:spPr>
          <a:xfrm>
            <a:off x="120236" y="7415203"/>
            <a:ext cx="4133469" cy="1865284"/>
          </a:xfrm>
          <a:prstGeom prst="rect">
            <a:avLst/>
          </a:prstGeom>
          <a:ln w="12700">
            <a:miter lim="400000"/>
          </a:ln>
        </p:spPr>
      </p:pic>
      <p:sp>
        <p:nvSpPr>
          <p:cNvPr id="53" name="Shape 53"/>
          <p:cNvSpPr/>
          <p:nvPr/>
        </p:nvSpPr>
        <p:spPr>
          <a:xfrm>
            <a:off x="243659" y="7506530"/>
            <a:ext cx="753544" cy="520701"/>
          </a:xfrm>
          <a:prstGeom prst="rect">
            <a:avLst/>
          </a:prstGeom>
          <a:blipFill>
            <a:blip r:embed="rId3"/>
          </a:blipFill>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defRPr sz="2400" cap="all" spc="384">
                <a:latin typeface="Avenir Medium"/>
                <a:ea typeface="Avenir Medium"/>
                <a:cs typeface="Avenir Medium"/>
                <a:sym typeface="Avenir Medium"/>
              </a:defRPr>
            </a:lvl1pPr>
          </a:lstStyle>
          <a:p>
            <a:pPr lvl="0">
              <a:defRPr sz="1800" cap="none" spc="0">
                <a:solidFill>
                  <a:srgbClr val="000000"/>
                </a:solidFill>
              </a:defRPr>
            </a:pPr>
            <a:r>
              <a:rPr sz="2400" cap="all" spc="384">
                <a:solidFill>
                  <a:srgbClr val="FFFFFF"/>
                </a:solidFill>
              </a:rPr>
              <a:t>1</a:t>
            </a:r>
          </a:p>
        </p:txBody>
      </p:sp>
      <p:pic>
        <p:nvPicPr>
          <p:cNvPr id="54" name="B5805EAE-AB20-4B29-9176-A04C14D00B8D-L0-001.jpeg"/>
          <p:cNvPicPr/>
          <p:nvPr/>
        </p:nvPicPr>
        <p:blipFill>
          <a:blip r:embed="rId4">
            <a:extLst/>
          </a:blip>
          <a:stretch>
            <a:fillRect/>
          </a:stretch>
        </p:blipFill>
        <p:spPr>
          <a:xfrm>
            <a:off x="4416055" y="6721315"/>
            <a:ext cx="4172690" cy="2773100"/>
          </a:xfrm>
          <a:prstGeom prst="rect">
            <a:avLst/>
          </a:prstGeom>
          <a:ln w="12700">
            <a:miter lim="400000"/>
          </a:ln>
        </p:spPr>
      </p:pic>
      <p:sp>
        <p:nvSpPr>
          <p:cNvPr id="55" name="Shape 55"/>
          <p:cNvSpPr/>
          <p:nvPr/>
        </p:nvSpPr>
        <p:spPr>
          <a:xfrm>
            <a:off x="4563016" y="6815794"/>
            <a:ext cx="818440" cy="520701"/>
          </a:xfrm>
          <a:prstGeom prst="rect">
            <a:avLst/>
          </a:prstGeom>
          <a:blipFill>
            <a:blip r:embed="rId3"/>
          </a:blipFill>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defRPr sz="2400" cap="all" spc="384">
                <a:latin typeface="Avenir Medium"/>
                <a:ea typeface="Avenir Medium"/>
                <a:cs typeface="Avenir Medium"/>
                <a:sym typeface="Avenir Medium"/>
              </a:defRPr>
            </a:lvl1pPr>
          </a:lstStyle>
          <a:p>
            <a:pPr lvl="0">
              <a:defRPr sz="1800" cap="none" spc="0">
                <a:solidFill>
                  <a:srgbClr val="000000"/>
                </a:solidFill>
              </a:defRPr>
            </a:pPr>
            <a:r>
              <a:rPr sz="2400" cap="all" spc="384">
                <a:solidFill>
                  <a:srgbClr val="FFFFFF"/>
                </a:solidFill>
              </a:rPr>
              <a:t>2</a:t>
            </a:r>
          </a:p>
        </p:txBody>
      </p:sp>
      <p:pic>
        <p:nvPicPr>
          <p:cNvPr id="56" name="05E7861B-A42A-4FC2-AEAD-0CA32122B5DB-L0-001.jpeg"/>
          <p:cNvPicPr/>
          <p:nvPr/>
        </p:nvPicPr>
        <p:blipFill>
          <a:blip r:embed="rId5">
            <a:extLst/>
          </a:blip>
          <a:stretch>
            <a:fillRect/>
          </a:stretch>
        </p:blipFill>
        <p:spPr>
          <a:xfrm>
            <a:off x="8915751" y="6814173"/>
            <a:ext cx="3878305" cy="2587384"/>
          </a:xfrm>
          <a:prstGeom prst="rect">
            <a:avLst/>
          </a:prstGeom>
          <a:ln w="12700">
            <a:miter lim="400000"/>
          </a:ln>
        </p:spPr>
      </p:pic>
      <p:sp>
        <p:nvSpPr>
          <p:cNvPr id="57" name="Shape 57"/>
          <p:cNvSpPr/>
          <p:nvPr/>
        </p:nvSpPr>
        <p:spPr>
          <a:xfrm>
            <a:off x="9029903" y="6969237"/>
            <a:ext cx="733193" cy="520701"/>
          </a:xfrm>
          <a:prstGeom prst="rect">
            <a:avLst/>
          </a:prstGeom>
          <a:blipFill>
            <a:blip r:embed="rId3"/>
          </a:blipFill>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defRPr sz="2400" cap="all" spc="384">
                <a:latin typeface="Avenir Medium"/>
                <a:ea typeface="Avenir Medium"/>
                <a:cs typeface="Avenir Medium"/>
                <a:sym typeface="Avenir Medium"/>
              </a:defRPr>
            </a:lvl1pPr>
          </a:lstStyle>
          <a:p>
            <a:pPr lvl="0">
              <a:defRPr sz="1800" cap="none" spc="0">
                <a:solidFill>
                  <a:srgbClr val="000000"/>
                </a:solidFill>
              </a:defRPr>
            </a:pPr>
            <a:r>
              <a:rPr sz="2400" cap="all" spc="384">
                <a:solidFill>
                  <a:srgbClr val="FFFFFF"/>
                </a:solidFill>
              </a:rPr>
              <a:t>3</a:t>
            </a:r>
          </a:p>
        </p:txBody>
      </p:sp>
    </p:spTree>
  </p:cSld>
  <p:clrMapOvr>
    <a:masterClrMapping/>
  </p:clrMapOvr>
  <p:transition spd="slow">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Shape 59"/>
          <p:cNvSpPr>
            <a:spLocks noGrp="1"/>
          </p:cNvSpPr>
          <p:nvPr>
            <p:ph type="title"/>
          </p:nvPr>
        </p:nvSpPr>
        <p:spPr>
          <a:prstGeom prst="rect">
            <a:avLst/>
          </a:prstGeom>
        </p:spPr>
        <p:txBody>
          <a:bodyPr/>
          <a:lstStyle/>
          <a:p>
            <a:pPr lvl="0">
              <a:defRPr sz="1800" cap="none" spc="0">
                <a:solidFill>
                  <a:srgbClr val="000000"/>
                </a:solidFill>
              </a:defRPr>
            </a:pPr>
            <a:r>
              <a:rPr sz="4500" cap="all" spc="720">
                <a:solidFill>
                  <a:srgbClr val="FFFFFF"/>
                </a:solidFill>
              </a:rPr>
              <a:t>Le balbuzard</a:t>
            </a:r>
          </a:p>
        </p:txBody>
      </p:sp>
      <p:sp>
        <p:nvSpPr>
          <p:cNvPr id="60" name="Shape 60"/>
          <p:cNvSpPr/>
          <p:nvPr/>
        </p:nvSpPr>
        <p:spPr>
          <a:xfrm>
            <a:off x="1086370" y="2378261"/>
            <a:ext cx="10832060" cy="28956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a:defRPr sz="1800">
                <a:solidFill>
                  <a:srgbClr val="000000"/>
                </a:solidFill>
              </a:defRPr>
            </a:pPr>
            <a:r>
              <a:rPr sz="4000">
                <a:solidFill>
                  <a:srgbClr val="FFFFFF"/>
                </a:solidFill>
              </a:rPr>
              <a:t>Le balbuzard est un oiseau rapace diurne.Il est connu comme aigle pêcheur.Le balbuzard est très répandu au Québec .Le balbuzard appartient à la famille des accipitridae.</a:t>
            </a:r>
          </a:p>
        </p:txBody>
      </p:sp>
      <p:pic>
        <p:nvPicPr>
          <p:cNvPr id="61" name="C2A05CFE-F2A1-4AA4-8CBA-48E930308D3D-L0-001.jpeg"/>
          <p:cNvPicPr/>
          <p:nvPr/>
        </p:nvPicPr>
        <p:blipFill>
          <a:blip r:embed="rId2">
            <a:extLst/>
          </a:blip>
          <a:stretch>
            <a:fillRect/>
          </a:stretch>
        </p:blipFill>
        <p:spPr>
          <a:xfrm>
            <a:off x="2967371" y="6632601"/>
            <a:ext cx="2211330" cy="2948439"/>
          </a:xfrm>
          <a:prstGeom prst="rect">
            <a:avLst/>
          </a:prstGeom>
          <a:ln w="12700">
            <a:miter lim="400000"/>
          </a:ln>
        </p:spPr>
      </p:pic>
      <p:pic>
        <p:nvPicPr>
          <p:cNvPr id="62" name="8E091A40-EC3D-47F8-9F15-4E87E1C2C51F-L0-001.jpeg"/>
          <p:cNvPicPr/>
          <p:nvPr/>
        </p:nvPicPr>
        <p:blipFill>
          <a:blip r:embed="rId3">
            <a:extLst/>
          </a:blip>
          <a:stretch>
            <a:fillRect/>
          </a:stretch>
        </p:blipFill>
        <p:spPr>
          <a:xfrm>
            <a:off x="7161740" y="6233826"/>
            <a:ext cx="4780178" cy="3277837"/>
          </a:xfrm>
          <a:prstGeom prst="rect">
            <a:avLst/>
          </a:prstGeom>
          <a:ln w="12700">
            <a:miter lim="400000"/>
          </a:ln>
        </p:spPr>
      </p:pic>
      <p:sp>
        <p:nvSpPr>
          <p:cNvPr id="63" name="Shape 63"/>
          <p:cNvSpPr/>
          <p:nvPr/>
        </p:nvSpPr>
        <p:spPr>
          <a:xfrm>
            <a:off x="6438899" y="4127500"/>
            <a:ext cx="127001" cy="14986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lvl="0">
              <a:defRPr sz="1800">
                <a:solidFill>
                  <a:srgbClr val="000000"/>
                </a:solidFill>
              </a:defRPr>
            </a:pPr>
            <a:endParaRPr sz="4000">
              <a:solidFill>
                <a:srgbClr val="FFFFFF"/>
              </a:solidFill>
            </a:endParaRPr>
          </a:p>
        </p:txBody>
      </p:sp>
      <p:sp>
        <p:nvSpPr>
          <p:cNvPr id="64" name="Shape 64"/>
          <p:cNvSpPr/>
          <p:nvPr/>
        </p:nvSpPr>
        <p:spPr>
          <a:xfrm>
            <a:off x="2452109" y="5692880"/>
            <a:ext cx="3241854" cy="520701"/>
          </a:xfrm>
          <a:prstGeom prst="rect">
            <a:avLst/>
          </a:prstGeom>
          <a:solidFill>
            <a:srgbClr val="1E3C6E"/>
          </a:solidFill>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400" cap="all" spc="384">
                <a:latin typeface="Avenir Medium"/>
                <a:ea typeface="Avenir Medium"/>
                <a:cs typeface="Avenir Medium"/>
                <a:sym typeface="Avenir Medium"/>
              </a:defRPr>
            </a:lvl1pPr>
          </a:lstStyle>
          <a:p>
            <a:pPr lvl="0">
              <a:defRPr sz="1800" cap="none" spc="0">
                <a:solidFill>
                  <a:srgbClr val="000000"/>
                </a:solidFill>
              </a:defRPr>
            </a:pPr>
            <a:r>
              <a:rPr sz="2400" cap="all" spc="384">
                <a:solidFill>
                  <a:srgbClr val="FFFFFF"/>
                </a:solidFill>
              </a:rPr>
              <a:t>Aigle pêcheur </a:t>
            </a:r>
          </a:p>
        </p:txBody>
      </p:sp>
      <p:sp>
        <p:nvSpPr>
          <p:cNvPr id="65" name="Shape 65"/>
          <p:cNvSpPr/>
          <p:nvPr/>
        </p:nvSpPr>
        <p:spPr>
          <a:xfrm>
            <a:off x="7983934" y="5329210"/>
            <a:ext cx="2332026" cy="520701"/>
          </a:xfrm>
          <a:prstGeom prst="rect">
            <a:avLst/>
          </a:prstGeom>
          <a:solidFill>
            <a:srgbClr val="1E3C6E"/>
          </a:solidFill>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400" cap="all" spc="384">
                <a:latin typeface="Avenir Medium"/>
                <a:ea typeface="Avenir Medium"/>
                <a:cs typeface="Avenir Medium"/>
                <a:sym typeface="Avenir Medium"/>
              </a:defRPr>
            </a:lvl1pPr>
          </a:lstStyle>
          <a:p>
            <a:pPr lvl="0">
              <a:defRPr sz="1800" cap="none" spc="0">
                <a:solidFill>
                  <a:srgbClr val="000000"/>
                </a:solidFill>
              </a:defRPr>
            </a:pPr>
            <a:r>
              <a:rPr sz="2400" cap="all" spc="384">
                <a:solidFill>
                  <a:srgbClr val="FFFFFF"/>
                </a:solidFill>
              </a:rPr>
              <a:t>Balbuzard</a:t>
            </a:r>
          </a:p>
        </p:txBody>
      </p:sp>
    </p:spTree>
  </p:cSld>
  <p:clrMapOvr>
    <a:masterClrMapping/>
  </p:clrMapOvr>
  <p:transition spd="slow">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hape 67"/>
          <p:cNvSpPr>
            <a:spLocks noGrp="1"/>
          </p:cNvSpPr>
          <p:nvPr>
            <p:ph type="title"/>
          </p:nvPr>
        </p:nvSpPr>
        <p:spPr>
          <a:prstGeom prst="rect">
            <a:avLst/>
          </a:prstGeom>
        </p:spPr>
        <p:txBody>
          <a:bodyPr/>
          <a:lstStyle/>
          <a:p>
            <a:pPr lvl="0">
              <a:defRPr sz="1800" cap="none" spc="0">
                <a:solidFill>
                  <a:srgbClr val="000000"/>
                </a:solidFill>
              </a:defRPr>
            </a:pPr>
            <a:r>
              <a:rPr sz="4500" cap="all" spc="720">
                <a:solidFill>
                  <a:srgbClr val="FFFFFF"/>
                </a:solidFill>
              </a:rPr>
              <a:t>Le carcajou </a:t>
            </a:r>
          </a:p>
        </p:txBody>
      </p:sp>
      <p:sp>
        <p:nvSpPr>
          <p:cNvPr id="68" name="Shape 68"/>
          <p:cNvSpPr/>
          <p:nvPr/>
        </p:nvSpPr>
        <p:spPr>
          <a:xfrm>
            <a:off x="1620259" y="1966105"/>
            <a:ext cx="10898776" cy="21971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a:defRPr sz="1800">
                <a:solidFill>
                  <a:srgbClr val="000000"/>
                </a:solidFill>
              </a:defRPr>
            </a:pPr>
            <a:r>
              <a:rPr sz="4000">
                <a:solidFill>
                  <a:srgbClr val="FFFFFF"/>
                </a:solidFill>
              </a:rPr>
              <a:t>Le carcajou  habite dans la forêt et de la toundra québécoise .Il est carnivore et il fait partie de la famille des mustélidés.</a:t>
            </a:r>
          </a:p>
        </p:txBody>
      </p:sp>
      <p:pic>
        <p:nvPicPr>
          <p:cNvPr id="69" name="D4AB5EEC-779A-4C0E-9B37-BE6B19CA2F72-L0-001.jpeg"/>
          <p:cNvPicPr/>
          <p:nvPr/>
        </p:nvPicPr>
        <p:blipFill>
          <a:blip r:embed="rId2">
            <a:extLst/>
          </a:blip>
          <a:stretch>
            <a:fillRect/>
          </a:stretch>
        </p:blipFill>
        <p:spPr>
          <a:xfrm>
            <a:off x="1037345" y="5469843"/>
            <a:ext cx="5143501" cy="3429001"/>
          </a:xfrm>
          <a:prstGeom prst="rect">
            <a:avLst/>
          </a:prstGeom>
          <a:ln w="12700">
            <a:miter lim="400000"/>
          </a:ln>
        </p:spPr>
      </p:pic>
      <p:sp>
        <p:nvSpPr>
          <p:cNvPr id="70" name="Shape 70"/>
          <p:cNvSpPr/>
          <p:nvPr/>
        </p:nvSpPr>
        <p:spPr>
          <a:xfrm>
            <a:off x="6810173" y="6356095"/>
            <a:ext cx="1905001" cy="1905001"/>
          </a:xfrm>
          <a:prstGeom prst="rightArrow">
            <a:avLst>
              <a:gd name="adj1" fmla="val 53111"/>
              <a:gd name="adj2" fmla="val 72513"/>
            </a:avLst>
          </a:prstGeom>
          <a:solidFill>
            <a:srgbClr val="1E3C6E"/>
          </a:solidFill>
          <a:ln w="12700">
            <a:miter lim="400000"/>
          </a:ln>
        </p:spPr>
        <p:txBody>
          <a:bodyPr lIns="50800" tIns="50800" rIns="50800" bIns="50800" anchor="ctr"/>
          <a:lstStyle/>
          <a:p>
            <a:pPr lvl="0">
              <a:defRPr sz="2400" cap="all" spc="384">
                <a:latin typeface="Avenir Medium"/>
                <a:ea typeface="Avenir Medium"/>
                <a:cs typeface="Avenir Medium"/>
                <a:sym typeface="Avenir Medium"/>
              </a:defRPr>
            </a:pPr>
            <a:endParaRPr/>
          </a:p>
        </p:txBody>
      </p:sp>
      <p:sp>
        <p:nvSpPr>
          <p:cNvPr id="71" name="Shape 71"/>
          <p:cNvSpPr/>
          <p:nvPr/>
        </p:nvSpPr>
        <p:spPr>
          <a:xfrm>
            <a:off x="8990410" y="6784292"/>
            <a:ext cx="3437637" cy="8001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lvl="0">
              <a:defRPr sz="1800">
                <a:solidFill>
                  <a:srgbClr val="000000"/>
                </a:solidFill>
              </a:defRPr>
            </a:pPr>
            <a:r>
              <a:rPr sz="4000">
                <a:solidFill>
                  <a:srgbClr val="FFFFFF"/>
                </a:solidFill>
              </a:rPr>
              <a:t>Forêts toundra</a:t>
            </a:r>
          </a:p>
        </p:txBody>
      </p:sp>
    </p:spTree>
  </p:cSld>
  <p:clrMapOvr>
    <a:masterClrMapping/>
  </p:clrMapOvr>
  <p:transition spd="slow">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Shape 73"/>
          <p:cNvSpPr>
            <a:spLocks noGrp="1"/>
          </p:cNvSpPr>
          <p:nvPr>
            <p:ph type="title"/>
          </p:nvPr>
        </p:nvSpPr>
        <p:spPr>
          <a:prstGeom prst="rect">
            <a:avLst/>
          </a:prstGeom>
        </p:spPr>
        <p:txBody>
          <a:bodyPr/>
          <a:lstStyle/>
          <a:p>
            <a:pPr lvl="0">
              <a:defRPr sz="1800" cap="none" spc="0">
                <a:solidFill>
                  <a:srgbClr val="000000"/>
                </a:solidFill>
              </a:defRPr>
            </a:pPr>
            <a:r>
              <a:rPr sz="4500" cap="all" spc="720">
                <a:solidFill>
                  <a:srgbClr val="FFFFFF"/>
                </a:solidFill>
              </a:rPr>
              <a:t>Le caribou </a:t>
            </a:r>
          </a:p>
        </p:txBody>
      </p:sp>
      <p:sp>
        <p:nvSpPr>
          <p:cNvPr id="74" name="Shape 74"/>
          <p:cNvSpPr/>
          <p:nvPr/>
        </p:nvSpPr>
        <p:spPr>
          <a:xfrm>
            <a:off x="1391837" y="1691999"/>
            <a:ext cx="10792179" cy="21971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a:defRPr sz="1800">
                <a:solidFill>
                  <a:srgbClr val="000000"/>
                </a:solidFill>
              </a:defRPr>
            </a:pPr>
            <a:r>
              <a:rPr sz="4000">
                <a:solidFill>
                  <a:srgbClr val="FFFFFF"/>
                </a:solidFill>
              </a:rPr>
              <a:t>Le caribou est l'un des symboles canadiens.Il fait partie de la famille des cervidés . L'ennemie du caribou est le loup.</a:t>
            </a:r>
          </a:p>
        </p:txBody>
      </p:sp>
      <p:pic>
        <p:nvPicPr>
          <p:cNvPr id="75" name="09BD5E5F-AFB5-4847-BC03-3689CDCFC3FA-L0-001.jpeg"/>
          <p:cNvPicPr/>
          <p:nvPr/>
        </p:nvPicPr>
        <p:blipFill>
          <a:blip r:embed="rId2">
            <a:extLst/>
          </a:blip>
          <a:stretch>
            <a:fillRect/>
          </a:stretch>
        </p:blipFill>
        <p:spPr>
          <a:xfrm>
            <a:off x="781678" y="5040094"/>
            <a:ext cx="5148511" cy="3857817"/>
          </a:xfrm>
          <a:prstGeom prst="rect">
            <a:avLst/>
          </a:prstGeom>
          <a:ln w="12700">
            <a:miter lim="400000"/>
          </a:ln>
        </p:spPr>
      </p:pic>
      <p:sp>
        <p:nvSpPr>
          <p:cNvPr id="76" name="Shape 76"/>
          <p:cNvSpPr/>
          <p:nvPr/>
        </p:nvSpPr>
        <p:spPr>
          <a:xfrm>
            <a:off x="6774672" y="6016502"/>
            <a:ext cx="1905001" cy="1905001"/>
          </a:xfrm>
          <a:prstGeom prst="rightArrow">
            <a:avLst>
              <a:gd name="adj1" fmla="val 32000"/>
              <a:gd name="adj2" fmla="val 64000"/>
            </a:avLst>
          </a:prstGeom>
          <a:solidFill>
            <a:srgbClr val="1E3C6E"/>
          </a:solidFill>
          <a:ln w="12700">
            <a:miter lim="400000"/>
          </a:ln>
        </p:spPr>
        <p:txBody>
          <a:bodyPr lIns="50800" tIns="50800" rIns="50800" bIns="50800" anchor="ctr"/>
          <a:lstStyle/>
          <a:p>
            <a:pPr lvl="0">
              <a:defRPr sz="2400" cap="all" spc="384">
                <a:latin typeface="Avenir Medium"/>
                <a:ea typeface="Avenir Medium"/>
                <a:cs typeface="Avenir Medium"/>
                <a:sym typeface="Avenir Medium"/>
              </a:defRPr>
            </a:pPr>
            <a:endParaRPr/>
          </a:p>
        </p:txBody>
      </p:sp>
      <p:sp>
        <p:nvSpPr>
          <p:cNvPr id="77" name="Shape 77"/>
          <p:cNvSpPr/>
          <p:nvPr/>
        </p:nvSpPr>
        <p:spPr>
          <a:xfrm>
            <a:off x="9016731" y="6033580"/>
            <a:ext cx="3677875" cy="952501"/>
          </a:xfrm>
          <a:prstGeom prst="rect">
            <a:avLst/>
          </a:prstGeom>
          <a:ln w="12700">
            <a:solidFill>
              <a:srgbClr val="55D7FF"/>
            </a:solidFill>
            <a:miter lim="400000"/>
          </a:ln>
          <a:extLst>
            <a:ext uri="{C572A759-6A51-4108-AA02-DFA0A04FC94B}">
              <ma14:wrappingTextBoxFlag xmlns:ma14="http://schemas.microsoft.com/office/mac/drawingml/2011/main" xmlns="" val="1"/>
            </a:ext>
          </a:extLst>
        </p:spPr>
        <p:txBody>
          <a:bodyPr lIns="0" tIns="0" rIns="0" bIns="0" anchor="ctr">
            <a:spAutoFit/>
          </a:bodyPr>
          <a:lstStyle>
            <a:lvl1pPr>
              <a:defRPr sz="2400" cap="all" spc="384">
                <a:solidFill>
                  <a:srgbClr val="55D7FF"/>
                </a:solidFill>
                <a:latin typeface="Avenir Medium"/>
                <a:ea typeface="Avenir Medium"/>
                <a:cs typeface="Avenir Medium"/>
                <a:sym typeface="Avenir Medium"/>
              </a:defRPr>
            </a:lvl1pPr>
          </a:lstStyle>
          <a:p>
            <a:pPr lvl="0">
              <a:defRPr sz="1800" cap="none" spc="0">
                <a:solidFill>
                  <a:srgbClr val="000000"/>
                </a:solidFill>
              </a:defRPr>
            </a:pPr>
            <a:r>
              <a:rPr sz="2400" cap="all" spc="384">
                <a:solidFill>
                  <a:srgbClr val="55D7FF"/>
                </a:solidFill>
              </a:rPr>
              <a:t>L'ennemie du caribou</a:t>
            </a:r>
          </a:p>
        </p:txBody>
      </p:sp>
    </p:spTree>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xmlns:p14="http://schemas.microsoft.com/office/powerpoint/2010/main" spd="slow" advClick="1">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Shape 79"/>
          <p:cNvSpPr>
            <a:spLocks noGrp="1"/>
          </p:cNvSpPr>
          <p:nvPr>
            <p:ph type="title"/>
          </p:nvPr>
        </p:nvSpPr>
        <p:spPr>
          <a:prstGeom prst="rect">
            <a:avLst/>
          </a:prstGeom>
        </p:spPr>
        <p:txBody>
          <a:bodyPr/>
          <a:lstStyle/>
          <a:p>
            <a:pPr lvl="0">
              <a:defRPr sz="1800" cap="none" spc="0">
                <a:solidFill>
                  <a:srgbClr val="000000"/>
                </a:solidFill>
              </a:defRPr>
            </a:pPr>
            <a:r>
              <a:rPr sz="4500" cap="all" spc="720">
                <a:solidFill>
                  <a:srgbClr val="FFFFFF"/>
                </a:solidFill>
              </a:rPr>
              <a:t>Le castor</a:t>
            </a:r>
          </a:p>
        </p:txBody>
      </p:sp>
      <p:sp>
        <p:nvSpPr>
          <p:cNvPr id="80" name="Shape 80"/>
          <p:cNvSpPr/>
          <p:nvPr/>
        </p:nvSpPr>
        <p:spPr>
          <a:xfrm>
            <a:off x="904538" y="2105151"/>
            <a:ext cx="11416531" cy="35941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a:defRPr sz="1800">
                <a:solidFill>
                  <a:srgbClr val="000000"/>
                </a:solidFill>
              </a:defRPr>
            </a:pPr>
            <a:r>
              <a:rPr sz="4000">
                <a:solidFill>
                  <a:srgbClr val="FFFFFF"/>
                </a:solidFill>
              </a:rPr>
              <a:t>Le castor est un rongeur. Il fait partie de la famille des castoridés. Ses un espèces semi aquatique.Les castor aime les cours d'eau parce que ce milieu leur offre une protection contre les prédateurs .</a:t>
            </a:r>
          </a:p>
        </p:txBody>
      </p:sp>
      <p:pic>
        <p:nvPicPr>
          <p:cNvPr id="81" name="F94C2A62-1D9B-4D82-BFA0-16740E5D4A8C-L0-001.gif"/>
          <p:cNvPicPr/>
          <p:nvPr/>
        </p:nvPicPr>
        <p:blipFill>
          <a:blip r:embed="rId2">
            <a:extLst/>
          </a:blip>
          <a:stretch>
            <a:fillRect/>
          </a:stretch>
        </p:blipFill>
        <p:spPr>
          <a:xfrm>
            <a:off x="1194831" y="6466526"/>
            <a:ext cx="3791063" cy="2435030"/>
          </a:xfrm>
          <a:prstGeom prst="rect">
            <a:avLst/>
          </a:prstGeom>
          <a:ln w="12700">
            <a:miter lim="400000"/>
          </a:ln>
        </p:spPr>
      </p:pic>
      <p:sp>
        <p:nvSpPr>
          <p:cNvPr id="82" name="Shape 82"/>
          <p:cNvSpPr/>
          <p:nvPr/>
        </p:nvSpPr>
        <p:spPr>
          <a:xfrm>
            <a:off x="5660303" y="6498097"/>
            <a:ext cx="1905001" cy="1905001"/>
          </a:xfrm>
          <a:prstGeom prst="rightArrow">
            <a:avLst>
              <a:gd name="adj1" fmla="val 32000"/>
              <a:gd name="adj2" fmla="val 64000"/>
            </a:avLst>
          </a:prstGeom>
          <a:solidFill>
            <a:srgbClr val="1E3C6E"/>
          </a:solidFill>
          <a:ln w="12700">
            <a:miter lim="400000"/>
          </a:ln>
        </p:spPr>
        <p:txBody>
          <a:bodyPr lIns="50800" tIns="50800" rIns="50800" bIns="50800" anchor="ctr"/>
          <a:lstStyle/>
          <a:p>
            <a:pPr lvl="0">
              <a:defRPr sz="2400" cap="all" spc="384">
                <a:latin typeface="Avenir Medium"/>
                <a:ea typeface="Avenir Medium"/>
                <a:cs typeface="Avenir Medium"/>
                <a:sym typeface="Avenir Medium"/>
              </a:defRPr>
            </a:pPr>
            <a:endParaRPr/>
          </a:p>
        </p:txBody>
      </p:sp>
      <p:sp>
        <p:nvSpPr>
          <p:cNvPr id="83" name="Shape 83"/>
          <p:cNvSpPr/>
          <p:nvPr/>
        </p:nvSpPr>
        <p:spPr>
          <a:xfrm>
            <a:off x="7931014" y="7183897"/>
            <a:ext cx="4686662" cy="533401"/>
          </a:xfrm>
          <a:prstGeom prst="rect">
            <a:avLst/>
          </a:prstGeom>
          <a:ln w="12700">
            <a:solidFill>
              <a:srgbClr val="55D7FF"/>
            </a:solidFill>
            <a:miter lim="400000"/>
          </a:ln>
          <a:extLst>
            <a:ext uri="{C572A759-6A51-4108-AA02-DFA0A04FC94B}">
              <ma14:wrappingTextBoxFlag xmlns:ma14="http://schemas.microsoft.com/office/mac/drawingml/2011/main" xmlns="" val="1"/>
            </a:ext>
          </a:extLst>
        </p:spPr>
        <p:txBody>
          <a:bodyPr lIns="0" tIns="0" rIns="0" bIns="0" anchor="ctr">
            <a:spAutoFit/>
          </a:bodyPr>
          <a:lstStyle>
            <a:lvl1pPr>
              <a:defRPr sz="2400" cap="all" spc="384">
                <a:solidFill>
                  <a:srgbClr val="55D7FF"/>
                </a:solidFill>
                <a:latin typeface="Avenir Medium"/>
                <a:ea typeface="Avenir Medium"/>
                <a:cs typeface="Avenir Medium"/>
                <a:sym typeface="Avenir Medium"/>
              </a:defRPr>
            </a:lvl1pPr>
          </a:lstStyle>
          <a:p>
            <a:pPr lvl="0">
              <a:defRPr sz="1800" cap="none" spc="0">
                <a:solidFill>
                  <a:srgbClr val="000000"/>
                </a:solidFill>
              </a:defRPr>
            </a:pPr>
            <a:r>
              <a:rPr sz="2400" cap="all" spc="384">
                <a:solidFill>
                  <a:srgbClr val="55D7FF"/>
                </a:solidFill>
              </a:rPr>
              <a:t>Abri du castor </a:t>
            </a:r>
          </a:p>
        </p:txBody>
      </p:sp>
    </p:spTree>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Shape 85"/>
          <p:cNvSpPr>
            <a:spLocks noGrp="1"/>
          </p:cNvSpPr>
          <p:nvPr>
            <p:ph type="title"/>
          </p:nvPr>
        </p:nvSpPr>
        <p:spPr>
          <a:prstGeom prst="rect">
            <a:avLst/>
          </a:prstGeom>
        </p:spPr>
        <p:txBody>
          <a:bodyPr/>
          <a:lstStyle/>
          <a:p>
            <a:pPr lvl="0">
              <a:defRPr sz="1800" cap="none" spc="0">
                <a:solidFill>
                  <a:srgbClr val="000000"/>
                </a:solidFill>
              </a:defRPr>
            </a:pPr>
            <a:r>
              <a:rPr sz="4500" cap="all" spc="720">
                <a:solidFill>
                  <a:srgbClr val="FFFFFF"/>
                </a:solidFill>
              </a:rPr>
              <a:t>Le cerf de Virginie </a:t>
            </a:r>
          </a:p>
        </p:txBody>
      </p:sp>
      <p:sp>
        <p:nvSpPr>
          <p:cNvPr id="86" name="Shape 86"/>
          <p:cNvSpPr/>
          <p:nvPr/>
        </p:nvSpPr>
        <p:spPr>
          <a:xfrm>
            <a:off x="828397" y="1981333"/>
            <a:ext cx="11348005" cy="21971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a:defRPr sz="1800">
                <a:solidFill>
                  <a:srgbClr val="000000"/>
                </a:solidFill>
              </a:defRPr>
            </a:pPr>
            <a:r>
              <a:rPr sz="4000">
                <a:solidFill>
                  <a:srgbClr val="FFFFFF"/>
                </a:solidFill>
              </a:rPr>
              <a:t>Il fait partie de la famille des cervidés.Seul le mâle à des bois.Une femmel sur mille peut en avoir mais,il sont très petites .</a:t>
            </a:r>
          </a:p>
        </p:txBody>
      </p:sp>
      <p:pic>
        <p:nvPicPr>
          <p:cNvPr id="87" name="E0AD75B7-CFFB-4AEE-AE9E-1684DDC3CCDC-L0-001.jpeg"/>
          <p:cNvPicPr/>
          <p:nvPr/>
        </p:nvPicPr>
        <p:blipFill>
          <a:blip r:embed="rId2">
            <a:extLst/>
          </a:blip>
          <a:stretch>
            <a:fillRect/>
          </a:stretch>
        </p:blipFill>
        <p:spPr>
          <a:xfrm>
            <a:off x="3489378" y="4651293"/>
            <a:ext cx="6298783" cy="4778387"/>
          </a:xfrm>
          <a:prstGeom prst="rect">
            <a:avLst/>
          </a:prstGeom>
          <a:ln w="12700">
            <a:miter lim="400000"/>
          </a:ln>
        </p:spPr>
      </p:pic>
    </p:spTree>
  </p:cSld>
  <p:clrMapOvr>
    <a:masterClrMapping/>
  </p:clrMapOvr>
  <p:transition spd="slow">
    <p:newsfla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Shape 89"/>
          <p:cNvSpPr>
            <a:spLocks noGrp="1"/>
          </p:cNvSpPr>
          <p:nvPr>
            <p:ph type="title"/>
          </p:nvPr>
        </p:nvSpPr>
        <p:spPr>
          <a:prstGeom prst="rect">
            <a:avLst/>
          </a:prstGeom>
        </p:spPr>
        <p:txBody>
          <a:bodyPr/>
          <a:lstStyle/>
          <a:p>
            <a:pPr lvl="0">
              <a:defRPr sz="1800" cap="none" spc="0">
                <a:solidFill>
                  <a:srgbClr val="000000"/>
                </a:solidFill>
              </a:defRPr>
            </a:pPr>
            <a:r>
              <a:rPr sz="4500" cap="all" spc="720">
                <a:solidFill>
                  <a:srgbClr val="FFFFFF"/>
                </a:solidFill>
              </a:rPr>
              <a:t>La moufette </a:t>
            </a:r>
          </a:p>
        </p:txBody>
      </p:sp>
      <p:sp>
        <p:nvSpPr>
          <p:cNvPr id="90" name="Shape 90"/>
          <p:cNvSpPr/>
          <p:nvPr/>
        </p:nvSpPr>
        <p:spPr>
          <a:xfrm>
            <a:off x="1605031" y="1874737"/>
            <a:ext cx="10495231" cy="21971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a:defRPr sz="1800">
                <a:solidFill>
                  <a:srgbClr val="000000"/>
                </a:solidFill>
              </a:defRPr>
            </a:pPr>
            <a:r>
              <a:rPr sz="4000">
                <a:solidFill>
                  <a:srgbClr val="FFFFFF"/>
                </a:solidFill>
              </a:rPr>
              <a:t>La moufette a un pelage noir et il a une ligne blanche sur le dos .Quand la moufette se sent attaqué il lance un liquide très malodorant.</a:t>
            </a:r>
          </a:p>
        </p:txBody>
      </p:sp>
      <p:pic>
        <p:nvPicPr>
          <p:cNvPr id="91" name="7FA5BB1A-44D8-4E9D-888D-BA69A47881A3-L0-001.jpeg"/>
          <p:cNvPicPr/>
          <p:nvPr/>
        </p:nvPicPr>
        <p:blipFill>
          <a:blip r:embed="rId2">
            <a:extLst/>
          </a:blip>
          <a:stretch>
            <a:fillRect/>
          </a:stretch>
        </p:blipFill>
        <p:spPr>
          <a:xfrm>
            <a:off x="3553481" y="4712658"/>
            <a:ext cx="3031160" cy="4410860"/>
          </a:xfrm>
          <a:prstGeom prst="rect">
            <a:avLst/>
          </a:prstGeom>
          <a:ln w="12700">
            <a:miter lim="400000"/>
          </a:ln>
        </p:spPr>
      </p:pic>
    </p:spTree>
  </p:cSld>
  <p:clrMapOvr>
    <a:masterClrMapping/>
  </p:clrMapOvr>
</p:sld>
</file>

<file path=ppt/theme/theme1.xml><?xml version="1.0" encoding="utf-8"?>
<a:theme xmlns:a="http://schemas.openxmlformats.org/drawingml/2006/main" name="New_Template1">
  <a:themeElements>
    <a:clrScheme name="New_Template1">
      <a:dk1>
        <a:srgbClr val="000000"/>
      </a:dk1>
      <a:lt1>
        <a:srgbClr val="FFFFFF"/>
      </a:lt1>
      <a:dk2>
        <a:srgbClr val="4F4F4F"/>
      </a:dk2>
      <a:lt2>
        <a:srgbClr val="BFBFBF"/>
      </a:lt2>
      <a:accent1>
        <a:srgbClr val="1B6BBC"/>
      </a:accent1>
      <a:accent2>
        <a:srgbClr val="42AAC9"/>
      </a:accent2>
      <a:accent3>
        <a:srgbClr val="518C15"/>
      </a:accent3>
      <a:accent4>
        <a:srgbClr val="DE9000"/>
      </a:accent4>
      <a:accent5>
        <a:srgbClr val="DB2800"/>
      </a:accent5>
      <a:accent6>
        <a:srgbClr val="B130C2"/>
      </a:accent6>
      <a:hlink>
        <a:srgbClr val="0000FF"/>
      </a:hlink>
      <a:folHlink>
        <a:srgbClr val="FF00FF"/>
      </a:folHlink>
    </a:clrScheme>
    <a:fontScheme name="New_Template1">
      <a:majorFont>
        <a:latin typeface="Avenir Light"/>
        <a:ea typeface="Avenir Light"/>
        <a:cs typeface="Avenir Light"/>
      </a:majorFont>
      <a:minorFont>
        <a:latin typeface="Avenir Light"/>
        <a:ea typeface="Avenir Light"/>
        <a:cs typeface="Avenir Light"/>
      </a:minorFont>
    </a:fontScheme>
    <a:fmtScheme name="New_Template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E3C6E"/>
        </a:solid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all" spc="384" normalizeH="0" baseline="0">
            <a:ln>
              <a:noFill/>
            </a:ln>
            <a:solidFill>
              <a:srgbClr val="FFFFFF"/>
            </a:solidFill>
            <a:effectLst/>
            <a:uFillTx/>
            <a:latin typeface="Avenir Medium"/>
            <a:ea typeface="Avenir Medium"/>
            <a:cs typeface="Avenir Medium"/>
            <a:sym typeface="Avenir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uFillTx/>
            <a:latin typeface="+mn-lt"/>
            <a:ea typeface="+mn-ea"/>
            <a:cs typeface="+mn-cs"/>
            <a:sym typeface="Avenir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1">
  <a:themeElements>
    <a:clrScheme name="New_Template1">
      <a:dk1>
        <a:srgbClr val="000000"/>
      </a:dk1>
      <a:lt1>
        <a:srgbClr val="FFFFFF"/>
      </a:lt1>
      <a:dk2>
        <a:srgbClr val="4F4F4F"/>
      </a:dk2>
      <a:lt2>
        <a:srgbClr val="BFBFBF"/>
      </a:lt2>
      <a:accent1>
        <a:srgbClr val="1B6BBC"/>
      </a:accent1>
      <a:accent2>
        <a:srgbClr val="42AAC9"/>
      </a:accent2>
      <a:accent3>
        <a:srgbClr val="518C15"/>
      </a:accent3>
      <a:accent4>
        <a:srgbClr val="DE9000"/>
      </a:accent4>
      <a:accent5>
        <a:srgbClr val="DB2800"/>
      </a:accent5>
      <a:accent6>
        <a:srgbClr val="B130C2"/>
      </a:accent6>
      <a:hlink>
        <a:srgbClr val="0000FF"/>
      </a:hlink>
      <a:folHlink>
        <a:srgbClr val="FF00FF"/>
      </a:folHlink>
    </a:clrScheme>
    <a:fontScheme name="New_Template1">
      <a:majorFont>
        <a:latin typeface="Avenir Light"/>
        <a:ea typeface="Avenir Light"/>
        <a:cs typeface="Avenir Light"/>
      </a:majorFont>
      <a:minorFont>
        <a:latin typeface="Avenir Light"/>
        <a:ea typeface="Avenir Light"/>
        <a:cs typeface="Avenir Light"/>
      </a:minorFont>
    </a:fontScheme>
    <a:fmtScheme name="New_Template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E3C6E"/>
        </a:solid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all" spc="384" normalizeH="0" baseline="0">
            <a:ln>
              <a:noFill/>
            </a:ln>
            <a:solidFill>
              <a:srgbClr val="FFFFFF"/>
            </a:solidFill>
            <a:effectLst/>
            <a:uFillTx/>
            <a:latin typeface="Avenir Medium"/>
            <a:ea typeface="Avenir Medium"/>
            <a:cs typeface="Avenir Medium"/>
            <a:sym typeface="Avenir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uFillTx/>
            <a:latin typeface="+mn-lt"/>
            <a:ea typeface="+mn-ea"/>
            <a:cs typeface="+mn-cs"/>
            <a:sym typeface="Avenir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399</Words>
  <Application>Microsoft Office PowerPoint</Application>
  <PresentationFormat>Personnalisé</PresentationFormat>
  <Paragraphs>33</Paragraphs>
  <Slides>14</Slides>
  <Notes>0</Notes>
  <HiddenSlides>0</HiddenSlides>
  <MMClips>0</MMClips>
  <ScaleCrop>false</ScaleCrop>
  <HeadingPairs>
    <vt:vector size="4" baseType="variant">
      <vt:variant>
        <vt:lpstr>Thème</vt:lpstr>
      </vt:variant>
      <vt:variant>
        <vt:i4>1</vt:i4>
      </vt:variant>
      <vt:variant>
        <vt:lpstr>Titres des diapositives</vt:lpstr>
      </vt:variant>
      <vt:variant>
        <vt:i4>14</vt:i4>
      </vt:variant>
    </vt:vector>
  </HeadingPairs>
  <TitlesOfParts>
    <vt:vector size="15" baseType="lpstr">
      <vt:lpstr>New_Template1</vt:lpstr>
      <vt:lpstr>Les animaux du Québec et le fleuve Saint-Laurent  </vt:lpstr>
      <vt:lpstr>Animaux</vt:lpstr>
      <vt:lpstr>l'anguille d'Amérique </vt:lpstr>
      <vt:lpstr>Le balbuzard</vt:lpstr>
      <vt:lpstr>Le carcajou </vt:lpstr>
      <vt:lpstr>Le caribou </vt:lpstr>
      <vt:lpstr>Le castor</vt:lpstr>
      <vt:lpstr>Le cerf de Virginie </vt:lpstr>
      <vt:lpstr>La moufette </vt:lpstr>
      <vt:lpstr>L'écureuil </vt:lpstr>
      <vt:lpstr>L'original </vt:lpstr>
      <vt:lpstr>Le fleuve Saint-Laurent </vt:lpstr>
      <vt:lpstr>Le fleuve Saint-Laurent  </vt:lpstr>
      <vt:lpstr>fin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animaux du Québec et le fleuve Saint-Laurent  </dc:title>
  <cp:lastModifiedBy>Surveillant</cp:lastModifiedBy>
  <cp:revision>1</cp:revision>
  <dcterms:modified xsi:type="dcterms:W3CDTF">2016-01-20T00:18:19Z</dcterms:modified>
</cp:coreProperties>
</file>