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janvier 19,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janvier 19,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J’ai une idée!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(Le genre et le nombre)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24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Étapes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fr-FR" sz="1800" dirty="0" smtClean="0"/>
          </a:p>
          <a:p>
            <a:pPr>
              <a:buFont typeface="Arial"/>
              <a:buChar char="•"/>
            </a:pPr>
            <a:r>
              <a:rPr lang="fr-FR" sz="1800" dirty="0" smtClean="0"/>
              <a:t>Voir la matière du genre et du nombre</a:t>
            </a:r>
          </a:p>
          <a:p>
            <a:pPr>
              <a:buFont typeface="Arial"/>
              <a:buChar char="•"/>
            </a:pPr>
            <a:r>
              <a:rPr lang="fr-FR" sz="1800" dirty="0" smtClean="0"/>
              <a:t>En groupe, établir les règles du jeu et choisir les catégories de questions</a:t>
            </a:r>
          </a:p>
          <a:p>
            <a:pPr>
              <a:buFont typeface="Arial"/>
              <a:buChar char="•"/>
            </a:pPr>
            <a:r>
              <a:rPr lang="fr-FR" sz="1800" dirty="0" smtClean="0"/>
              <a:t>En équipe, composer une question par catégorie</a:t>
            </a:r>
          </a:p>
          <a:p>
            <a:pPr>
              <a:buFont typeface="Arial"/>
              <a:buChar char="•"/>
            </a:pPr>
            <a:r>
              <a:rPr lang="fr-FR" sz="1800" dirty="0" smtClean="0"/>
              <a:t>Concours de dessin pour les cartes et pour le nom du jeu</a:t>
            </a:r>
          </a:p>
          <a:p>
            <a:pPr>
              <a:buFont typeface="Arial"/>
              <a:buChar char="•"/>
            </a:pPr>
            <a:r>
              <a:rPr lang="fr-FR" sz="1800" dirty="0" smtClean="0"/>
              <a:t>Déterminer les responsabilités et former les équipes</a:t>
            </a:r>
          </a:p>
          <a:p>
            <a:pPr>
              <a:buFont typeface="Arial"/>
              <a:buChar char="•"/>
            </a:pPr>
            <a:r>
              <a:rPr lang="fr-FR" sz="1800" dirty="0" smtClean="0"/>
              <a:t>Création du jeu </a:t>
            </a:r>
          </a:p>
          <a:p>
            <a:pPr>
              <a:buFont typeface="Arial"/>
              <a:buChar char="•"/>
            </a:pPr>
            <a:r>
              <a:rPr lang="fr-FR" sz="1800" dirty="0" smtClean="0"/>
              <a:t>Présentation du projet aux classes du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cycle </a:t>
            </a:r>
          </a:p>
          <a:p>
            <a:pPr>
              <a:buFont typeface="Arial"/>
              <a:buChar char="•"/>
            </a:pPr>
            <a:r>
              <a:rPr lang="fr-FR" sz="1800" dirty="0" smtClean="0"/>
              <a:t>Essayer le jeu </a:t>
            </a:r>
            <a:r>
              <a:rPr lang="fr-FR" sz="1800" dirty="0" smtClean="0">
                <a:sym typeface="Wingdings"/>
              </a:rPr>
              <a:t> !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0172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50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2" b="58994"/>
          <a:stretch/>
        </p:blipFill>
        <p:spPr>
          <a:xfrm>
            <a:off x="523874" y="1222375"/>
            <a:ext cx="8207375" cy="19367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29000" y="3175000"/>
            <a:ext cx="273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Nos pions mignons!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47330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5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0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73250" y="5080000"/>
            <a:ext cx="577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Cartes de pointage pour compter les points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2747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507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1" r="1909" b="20139"/>
          <a:stretch/>
        </p:blipFill>
        <p:spPr>
          <a:xfrm>
            <a:off x="1" y="222249"/>
            <a:ext cx="9144000" cy="450850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333625" y="4619625"/>
            <a:ext cx="470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Légendes des catégories de cartes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3412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507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r="13672"/>
          <a:stretch/>
        </p:blipFill>
        <p:spPr>
          <a:xfrm>
            <a:off x="1524000" y="0"/>
            <a:ext cx="6365876" cy="6096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60625" y="6096000"/>
            <a:ext cx="483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L’endos de nos catégories de cartes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4877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507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r="17014"/>
          <a:stretch/>
        </p:blipFill>
        <p:spPr>
          <a:xfrm>
            <a:off x="1349375" y="0"/>
            <a:ext cx="6286500" cy="637504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06750" y="6355834"/>
            <a:ext cx="285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Catégories de cartes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1753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5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810" y="738186"/>
            <a:ext cx="6858003" cy="53816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286624" y="1809750"/>
            <a:ext cx="171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Instructions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96999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5069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79750" y="6175375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Planche de jeu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77212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25</TotalTime>
  <Words>106</Words>
  <Application>Microsoft Macintosh PowerPoint</Application>
  <PresentationFormat>Présentation à l'écran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Angles</vt:lpstr>
      <vt:lpstr>J’ai une idée! </vt:lpstr>
      <vt:lpstr>Étapes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J’ai une idée! </dc:title>
  <dc:creator>Roxane Arès</dc:creator>
  <cp:lastModifiedBy>Roxane Arès</cp:lastModifiedBy>
  <cp:revision>5</cp:revision>
  <dcterms:created xsi:type="dcterms:W3CDTF">2015-12-08T15:00:15Z</dcterms:created>
  <dcterms:modified xsi:type="dcterms:W3CDTF">2016-01-19T23:27:42Z</dcterms:modified>
</cp:coreProperties>
</file>